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22"/>
  </p:notesMasterIdLst>
  <p:sldIdLst>
    <p:sldId id="256" r:id="rId2"/>
    <p:sldId id="262" r:id="rId3"/>
    <p:sldId id="311" r:id="rId4"/>
    <p:sldId id="312" r:id="rId5"/>
    <p:sldId id="310" r:id="rId6"/>
    <p:sldId id="259" r:id="rId7"/>
    <p:sldId id="300" r:id="rId8"/>
    <p:sldId id="297" r:id="rId9"/>
    <p:sldId id="301" r:id="rId10"/>
    <p:sldId id="304" r:id="rId11"/>
    <p:sldId id="264" r:id="rId12"/>
    <p:sldId id="298" r:id="rId13"/>
    <p:sldId id="299" r:id="rId14"/>
    <p:sldId id="302" r:id="rId15"/>
    <p:sldId id="303" r:id="rId16"/>
    <p:sldId id="305" r:id="rId17"/>
    <p:sldId id="306" r:id="rId18"/>
    <p:sldId id="307" r:id="rId19"/>
    <p:sldId id="309" r:id="rId20"/>
    <p:sldId id="270" r:id="rId21"/>
  </p:sldIdLst>
  <p:sldSz cx="9144000" cy="5143500" type="screen16x9"/>
  <p:notesSz cx="6858000" cy="9144000"/>
  <p:embeddedFontLst>
    <p:embeddedFont>
      <p:font typeface="Advent Pro Light" panose="020B0604020202020204" charset="0"/>
      <p:regular r:id="rId23"/>
      <p:bold r:id="rId24"/>
    </p:embeddedFont>
    <p:embeddedFont>
      <p:font typeface="Anton" pitchFamily="2" charset="0"/>
      <p:regular r:id="rId25"/>
    </p:embeddedFont>
    <p:embeddedFont>
      <p:font typeface="Fira Sans Condensed Light" panose="020B0403050000020004" pitchFamily="34" charset="0"/>
      <p:regular r:id="rId26"/>
      <p:bold r:id="rId27"/>
      <p:italic r:id="rId28"/>
      <p:boldItalic r:id="rId29"/>
    </p:embeddedFont>
    <p:embeddedFont>
      <p:font typeface="Rajdhani" panose="020B0604020202020204" charset="0"/>
      <p:regular r:id="rId30"/>
      <p:bold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B40690-4C3B-46AA-B6EE-034C3797E658}" v="14" dt="2022-11-07T16:18:04.241"/>
  </p1510:revLst>
</p1510:revInfo>
</file>

<file path=ppt/tableStyles.xml><?xml version="1.0" encoding="utf-8"?>
<a:tblStyleLst xmlns:a="http://schemas.openxmlformats.org/drawingml/2006/main" def="{0F647B25-94EF-4B65-B875-F1BA9E623606}">
  <a:tblStyle styleId="{0F647B25-94EF-4B65-B875-F1BA9E62360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fedh" userId="8224be59163f36d0" providerId="LiveId" clId="{57B40690-4C3B-46AA-B6EE-034C3797E658}"/>
    <pc:docChg chg="undo custSel addSld modSld">
      <pc:chgData name="hafedh" userId="8224be59163f36d0" providerId="LiveId" clId="{57B40690-4C3B-46AA-B6EE-034C3797E658}" dt="2022-11-07T16:31:44.330" v="39" actId="33524"/>
      <pc:docMkLst>
        <pc:docMk/>
      </pc:docMkLst>
      <pc:sldChg chg="modSp mod">
        <pc:chgData name="hafedh" userId="8224be59163f36d0" providerId="LiveId" clId="{57B40690-4C3B-46AA-B6EE-034C3797E658}" dt="2022-11-07T16:12:47.359" v="2" actId="20577"/>
        <pc:sldMkLst>
          <pc:docMk/>
          <pc:sldMk cId="0" sldId="256"/>
        </pc:sldMkLst>
        <pc:spChg chg="mod">
          <ac:chgData name="hafedh" userId="8224be59163f36d0" providerId="LiveId" clId="{57B40690-4C3B-46AA-B6EE-034C3797E658}" dt="2022-11-07T16:12:47.359" v="2" actId="20577"/>
          <ac:spMkLst>
            <pc:docMk/>
            <pc:sldMk cId="0" sldId="256"/>
            <ac:spMk id="102" creationId="{00000000-0000-0000-0000-000000000000}"/>
          </ac:spMkLst>
        </pc:spChg>
      </pc:sldChg>
      <pc:sldChg chg="addSp delSp modSp">
        <pc:chgData name="hafedh" userId="8224be59163f36d0" providerId="LiveId" clId="{57B40690-4C3B-46AA-B6EE-034C3797E658}" dt="2022-11-07T16:18:00.874" v="33"/>
        <pc:sldMkLst>
          <pc:docMk/>
          <pc:sldMk cId="0" sldId="259"/>
        </pc:sldMkLst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3" creationId="{7E876122-ED04-2E11-F7E4-610D5F3D706D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4" creationId="{E1FFDCBC-D52E-6AD0-C715-D33D19D8D80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5" creationId="{CF78C4BE-9563-A52E-1D6A-CCDFD310CDD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6" creationId="{F48A31AB-F35F-D536-2545-2AB447D1854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7" creationId="{0A282727-3B79-DE8F-2D7A-D029F954BFC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8" creationId="{25E7F6CD-211A-2BCC-65A8-46B20841777A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9" creationId="{CE33C0FA-0F1B-B7D4-4698-F306C7C24DF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0" creationId="{0738F8C2-14FE-5CAD-5434-E89575D9B34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1" creationId="{CB432FA4-F4AA-6ED2-CD79-DB160F8AC1F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2" creationId="{D5860DFB-FC54-AB60-0E0F-D92B584B94CD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3" creationId="{C39852CF-EB7E-A74E-C485-862C7AD97A2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4" creationId="{CA0749D2-00F9-2343-B2CB-AC6818E8D07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5" creationId="{026D6E86-6719-CD51-B821-BA8C4CEE33B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6" creationId="{4067084F-A828-759B-C8C6-5639B2ACF55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7" creationId="{E8BD47FB-45B9-1825-4EB9-FFC750735E6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8" creationId="{3D2CF5F0-4C6F-7CC6-E599-876E4B7492FD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9" creationId="{3BFF06FA-A1C9-85CD-4C08-BD5A993358F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0" creationId="{13BA9569-E4F7-4165-5A64-527179699DCD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1" creationId="{60455153-6404-DD36-27B2-8E2B6803FBC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2" creationId="{A94FBDD1-A5A3-CEC5-2405-44EF05AFC2B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3" creationId="{5F00F5A1-AAD1-ADCE-56A1-F1884D0F567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4" creationId="{66D41770-DDEC-400A-877B-1DE832F0CFA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5" creationId="{8602F42C-9998-DCB1-02D8-57705689637A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6" creationId="{12E0533F-B456-1C7E-99A4-67174B51391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7" creationId="{125A605D-A5BE-032D-6C54-6EAD052693A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8" creationId="{3C50B968-8C36-C6AB-A139-1F56FAC2CB46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9" creationId="{76D24277-40F2-C1A7-782F-1A31E9950B70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30" creationId="{7B97A708-FEC0-7C4D-62E3-35DF13AD055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31" creationId="{1C0669A6-1C90-1F78-83A1-6A762E02181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32" creationId="{BF0EF2DB-E851-A323-8237-B016EE398E8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33" creationId="{E7943E5C-7C9D-3930-CEAA-EA47D37E4583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34" creationId="{397C6A39-F100-0BBE-0086-913ADAA27D7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35" creationId="{0709DF79-C5C9-E268-1257-D2817A55B336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36" creationId="{FBFEEA72-A713-2A62-8E71-09EE5C9819A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37" creationId="{06D04C23-6178-E308-3F31-F218D2666FF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38" creationId="{D1223CFC-709F-9B28-1E92-A6C480D16143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39" creationId="{0D561E7E-3D5B-2E74-45E2-82A2D6BD2E8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40" creationId="{2DD5840C-FAD6-AEED-235F-4FD9CE87B81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41" creationId="{520F0656-0DDE-CA6B-B941-E038C956D02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42" creationId="{559DB2D0-0631-EA79-0D3B-8F46EEE867F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43" creationId="{DAC394FD-FEDF-D3F2-839E-C887ADE27F0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44" creationId="{AFE6B740-E4F5-FE4A-B9B7-A1B474DD3E9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45" creationId="{8B138051-DBAC-FC6D-683E-B28FFCAE171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46" creationId="{DF69EA3B-82F1-4AC8-7C1D-836393E2A6ED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47" creationId="{0B63252F-741B-8EA9-A3AB-8099AB08F8C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48" creationId="{C6CC7153-BF9F-3CA3-D3F0-95DD68E5F2A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49" creationId="{635445E4-FBD2-E520-A5CB-29446DF8FB9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50" creationId="{196450DB-40C3-EEB3-E3D0-2ED91957D3C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51" creationId="{510C09A4-2C54-3875-01CD-A068E2A6B1E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52" creationId="{C0482DA1-1E97-9D05-1534-D9762A4E2DB6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53" creationId="{ADC0BC9A-2EA4-3058-9DF8-7DEDF5A7457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54" creationId="{D665B149-3EEC-A11B-5C3B-ED614BE232E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55" creationId="{51960445-1E3C-8ACA-0191-C824825AFC1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56" creationId="{67EEBE12-8522-5F22-777D-AF593EAD373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57" creationId="{B43CE5ED-FDB0-D6B2-7407-F493498BAF2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58" creationId="{9FB393B0-C6E9-242F-643E-DBF23E34238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59" creationId="{F7BCA675-8AE2-B802-00C5-413534ADC0E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60" creationId="{475DD8EA-7F2A-989B-E322-48ADBA9F350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61" creationId="{196F00CE-04FD-79E5-D18E-4976CB43E34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62" creationId="{2A7C30AE-2036-D75C-21B5-ACFEF2EE0CEA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63" creationId="{6938CD8F-05B7-8F96-90FD-41CF92DFA54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28" creationId="{AC6C0691-A58C-E541-4E5C-B5003A3FBC0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29" creationId="{3791CCDE-B626-D82E-BBB4-393F1866BF0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30" creationId="{05BAA7CA-9D91-80B1-0670-1EEFF5E8ED5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31" creationId="{C39A1B7C-9CE1-EB5D-E624-CD398EC7C05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32" creationId="{5C11C7D8-8573-F4EF-46C2-87B4CD28288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33" creationId="{DD4C05D1-544B-5258-F532-FA34E2E24F7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34" creationId="{4F34BF60-CE83-CAB6-2268-2E13B2EB152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35" creationId="{9FB71560-6723-2E11-CB0E-82980ADEFD8D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38" creationId="{4C16F241-A585-2BE7-498E-6F514D22213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39" creationId="{5E9064B0-0CAF-B8C9-B7AB-E05F9694D8E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40" creationId="{4F2EF869-7A54-DFF0-0C98-EF514511EE23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41" creationId="{F52A2433-A922-8188-3ACC-5E5A8D134D5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42" creationId="{573D8ABC-2FB6-F1F0-14A6-CFCF0B23E6F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43" creationId="{26310C83-4A71-D9D8-C116-3A15390E715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44" creationId="{85DE3AAF-5666-80C7-BA47-84AE8BF452F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45" creationId="{AEC57EE4-5EBB-7FC3-66D9-3C93EFD582C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46" creationId="{FE4C3950-989B-9631-D617-50DC130C90C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47" creationId="{4AD8DBF5-01F3-C9C2-E134-87FF2E08B15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48" creationId="{DB8161E4-5701-964D-EEB3-7A801A2D4620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49" creationId="{4AD72A47-F66E-5DA4-F4B1-CBCB0AA7668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50" creationId="{AA91D7F3-151B-0521-86C7-CA398D8524A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51" creationId="{DE9B0960-82CB-FFE7-EE1B-3F33569D1ED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52" creationId="{EA1E0095-BA9B-06B7-C29C-E35543F3B29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53" creationId="{94804036-47FD-640A-737D-E0226BD7FCC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54" creationId="{147C04D0-12CD-5BF4-DE41-26AEB12D9FC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55" creationId="{9BAB614B-590F-4828-2A92-5FC676C6D4A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56" creationId="{B73CFFF1-882C-F900-F785-0548C829AF9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57" creationId="{B2546BDF-CEAF-719F-01F9-AADFAFA394D3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58" creationId="{E56DDE85-02A5-F1F2-A47C-340A87002E6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59" creationId="{B547AAF7-6626-2932-DC02-66BF2948DBB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60" creationId="{DC46ED97-2CCF-A678-7B0A-7CEE0462786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61" creationId="{5A83684D-2293-2FAF-2A48-E8E9FC89B94D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62" creationId="{E535529F-27E4-65A8-5745-BC4F5B06A9C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63" creationId="{4F6A4A15-99B8-EBD6-2273-D64546EC987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64" creationId="{D478C5B1-C4CE-F26F-508C-92548EF0339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65" creationId="{61A34A98-5A53-DE33-23DA-01B44FA9C87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66" creationId="{F25E44BB-9E8C-BC09-A5D3-7D7DA9AE7B8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67" creationId="{EB0EC116-2177-EB05-6C6F-C1C738BF64A3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68" creationId="{9F6D2F55-6F1C-BC0D-C565-A6548792B64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69" creationId="{9B9F2835-1329-ECD0-9D8D-42596F1BA21A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70" creationId="{75443307-6436-7208-8FD8-0A231BC4046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71" creationId="{EB26BA34-5E63-BECA-664D-E4503FC5044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72" creationId="{C53CB6A9-9144-C74D-D10C-2BE069EAAB6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73" creationId="{07F898B5-8071-9979-0684-DB0E421C5E2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74" creationId="{EAC0B134-6A6A-F523-8DD8-9F5BF6C51A03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75" creationId="{63E86CAB-3151-9C77-9C89-89A443BBF47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76" creationId="{4F8635AA-CC2D-3232-BE56-0192C18DC476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77" creationId="{6314BE20-9495-5D3A-C3BA-3385C2897CC0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78" creationId="{EBA4EE45-9DFB-74E4-BF5F-F9F9AE944C3A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79" creationId="{6E9EAE67-90DC-48E2-EAE4-2CF0B54A985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80" creationId="{228638F4-2ACC-EF4C-205C-54A3D067B21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81" creationId="{60DC1D52-F7A1-8DA9-AC67-D52A21CE822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82" creationId="{B498A67D-D25D-DCEA-590F-87CAD29DF7C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83" creationId="{9A45B433-5A4D-C453-8D58-1C7C1A7E618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84" creationId="{A7905C8E-0F6A-0772-AE77-68E7EAAD9D8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85" creationId="{A3162B67-B7AD-08BF-9BB3-12D32D686336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86" creationId="{C3E4304F-2E96-C116-CC82-FF3F5F88D2C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87" creationId="{9B792393-E10C-6E4D-A4AA-184252D1853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88" creationId="{ED2E7D1F-19E9-3ED3-D86E-EBC094F44E2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89" creationId="{F2E9A7E5-6E46-FD9F-942A-7F4A393B4E6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90" creationId="{E602FF0D-6AFA-6C7A-7445-C5EBCF9B01A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91" creationId="{724BE16C-D686-B9F8-D494-B5A5B4A6EEA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92" creationId="{22CB9EFD-A83A-7148-86DF-A47F393676B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93" creationId="{7E284EA7-9937-5103-FBA5-0246FE771BE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94" creationId="{BCCBCBF5-233A-30CA-EDF7-67244FE2E45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95" creationId="{EA86A732-473C-7D06-8461-4EE8338794C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96" creationId="{5206F0B6-456A-1655-B77B-81C131E2C5C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97" creationId="{ED6BD276-3A47-5341-CDF2-29E714162D3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98" creationId="{A7303C8C-157C-9478-CEF3-48829F54702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199" creationId="{2F2C25AC-7BCB-3A0D-6AD2-9CF7A5C95FE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00" creationId="{39F8C1BF-98A5-AC3C-4B6C-5052CF4441D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01" creationId="{AA263ACF-7A1E-EC27-B19F-C07A1296023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02" creationId="{F0E0DE78-58BF-89F5-7979-A66C6F8EDD03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03" creationId="{8C3AA239-1975-687F-8734-2A708F7653F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04" creationId="{CCBF50FA-4BCE-CBC4-D34F-CCDB6D32EB63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05" creationId="{E857DDAC-FC1B-D5FB-26F0-8DADA1D1E66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06" creationId="{7495C1A4-1335-6181-F21C-1D762CE2FA9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07" creationId="{34ECCB93-AC6D-2EF0-1702-546EA5F2641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08" creationId="{A674F443-625D-2F16-3AC9-2DE7213FD83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09" creationId="{C91373FF-DC72-39F3-58B6-8B79B78C64A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10" creationId="{337BE17B-EA76-6AD6-DC8F-2F287CB40A3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11" creationId="{D6B78EAC-CCDB-C603-5C60-9F3347DB821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12" creationId="{F2670DBF-9146-FB71-61E4-E0B0B05ECB5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13" creationId="{A1E67B85-A79C-E36A-70ED-932471D8DCA0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14" creationId="{1BC0F4D5-E175-2295-BB6F-0E71913CF18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15" creationId="{770FD460-5CC0-DF8E-806F-D85FAF50907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16" creationId="{E65CD308-7965-9875-59B6-C41E001E791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17" creationId="{CB594568-A604-3F33-CF9B-1AB9FD810FF3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18" creationId="{E41EBE3C-F788-3FCF-91B0-2E652112B54D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19" creationId="{89D61482-2BA3-DDF6-BEF0-D8795B81434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20" creationId="{C1EA0C5E-DD45-8E38-9D9E-C1C35F8EB0F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21" creationId="{2419FE7E-0123-6BE9-17B1-3229EF567DD0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22" creationId="{E0A76AA4-8510-7BFE-AC0E-81DC116BD67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23" creationId="{E36A3593-B113-D3AE-B83B-6E1FECCEF69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24" creationId="{435E57AB-488B-A256-55FC-BD506C1D27C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25" creationId="{541FA2BC-82F8-B647-7397-606E684C86F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26" creationId="{CEC279F1-2D52-7B86-0D43-C73D440E4FC0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27" creationId="{DCA3580C-D6E4-06CB-D347-6BA7437C7EA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28" creationId="{1EB9BA35-4883-4ED1-6D0F-94B33CCA064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29" creationId="{544BC7C3-F432-ED04-AAA4-620436173B7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30" creationId="{4A5B863C-0D8C-5DF3-D885-7A97A922247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31" creationId="{AA199DD3-6005-8537-58C8-F41E513B13E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32" creationId="{FED45399-71B1-323B-5F3E-F398B0B2CB3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33" creationId="{DF0DB075-B242-7901-4CD7-2B81733CB35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34" creationId="{80C9A70F-08FE-FDDC-9DAF-8F412305CD6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35" creationId="{39313A3D-19AB-3DB2-277F-FDFE426CD05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36" creationId="{98749837-924A-93C0-F61A-4A8F1A49CF6D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37" creationId="{DDF0B615-A9CE-931E-D116-B06724A5BF3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38" creationId="{3EEEDBE9-EF94-3541-813C-C4BE518B761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39" creationId="{0209CA28-CFBE-ED6C-3571-1DCD4A9FCC5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40" creationId="{F1C61FDE-2513-6998-4713-CF57C0ECEF2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41" creationId="{AB3DB2FB-3B36-74A1-122C-AB05C527906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42" creationId="{436A5DA6-3B6D-9183-7EB5-FFF30180339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43" creationId="{6EE2B050-F017-905E-636C-4EDEAFF62D4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44" creationId="{F52117AB-AD2D-D405-E211-494ABAB2EBD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45" creationId="{22AEA02B-1372-99E1-049C-2A48B57F649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46" creationId="{35D7FB23-76AD-EC79-C4A1-33B1B674B02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47" creationId="{BFB03986-D40F-8505-4A6E-6E4FAF9D820A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48" creationId="{E419D544-6168-9B89-416D-F16E71F5A49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49" creationId="{74CD37D6-CDFD-26D3-AC28-56B07A47BBFA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50" creationId="{9A9F727D-2664-9329-0402-43FB9FD2006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51" creationId="{7B4D4C3E-76F7-7C7D-3148-FD74488DC1B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52" creationId="{B13B7E67-1216-2060-93B4-69E8F2735E2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53" creationId="{1389EE4D-22BC-3B28-294F-F4BE3340A84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54" creationId="{1C007AA6-D9AC-EC70-8FFD-B337635D206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55" creationId="{3F8994C7-4BA5-9909-E33F-0A51B5A5683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56" creationId="{BB9831FA-84DE-A87E-A4A8-68D5D9741C8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57" creationId="{EB47C1E9-FD22-AFDE-274E-9C6017D3246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58" creationId="{116F69CE-A1C2-AB55-846D-C2FC6D5A0223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59" creationId="{EC21A161-7950-BB83-9E08-EA2CEEFD031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60" creationId="{26AEFA35-B8DA-7928-2C04-E250404D92B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61" creationId="{BB033BAF-483B-772E-FB28-1D04EA00E9E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62" creationId="{EF1D1306-7D2E-1D18-0425-54AE51921C03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63" creationId="{E36C7AD8-3EC8-9E0E-CDCA-70749CC0476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64" creationId="{FB58EAAB-E224-8CB7-898E-DBC41D930ED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65" creationId="{04D37149-7C89-B424-B57A-F7596C5A2AE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66" creationId="{A1FBBF1C-B94C-4577-0E6C-A9F85CE635A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67" creationId="{7A9A54C3-03AB-BE82-B75F-7EDE0F6D5BA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68" creationId="{8D9AA80D-71FC-009D-3D4C-C4ED9263C6C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69" creationId="{10DF3512-5EB3-7EAA-2D82-96D506077AA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70" creationId="{27AEAD56-64D4-D1C2-7F16-A9CD3A0E757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71" creationId="{4194D572-9530-AD65-23A4-7E494EB5E395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72" creationId="{20BE1548-266D-69AD-2302-9A5E5ABB233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73" creationId="{3EDCAD21-B9D1-76A7-5DAE-E30E459DC11D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74" creationId="{448E5435-BC1C-09DD-B448-4D481922958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75" creationId="{078264A7-3E60-76FA-E474-829FC99CDC61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76" creationId="{77BED19C-5A7C-D52F-247B-2685570FF1E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77" creationId="{C8A3B597-9FAA-28B6-F7D2-3D3CE4154C7A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78" creationId="{260A25C4-5FBE-AAE4-BA0B-9AA62ED5680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79" creationId="{5FD4BC5D-7D9B-51CE-71C0-894CDB07930A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80" creationId="{64D0A374-E8D3-CDAE-74A8-0BB3997564BC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81" creationId="{0D347A14-BF27-2E56-FD81-39EBE222602E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82" creationId="{E07B82E1-55D5-7765-E06D-F45551F77FB7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83" creationId="{5A43E810-EBE3-4339-B8F8-70C3ADDE48F6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84" creationId="{CA39CF4D-B4F8-AEB8-2367-5FE9416C8C3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85" creationId="{36377C1B-064D-7A76-550F-393899F44F69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86" creationId="{B5AD292B-5C56-7DD7-D920-6077A601E81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87" creationId="{D137B668-1C34-2967-9510-55607D1B508F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88" creationId="{57CA57C4-88D8-8E6B-87A7-64CAFB42539A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89" creationId="{9690C34E-EC68-CE68-759F-4696061A5FCB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90" creationId="{4F55BD97-849F-A185-2E47-FB8824ADC024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91" creationId="{087AD6C8-D415-B8B3-6D54-D99E827C9E72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92" creationId="{CE2B9310-5C63-5093-E454-EC9FA7B1F578}"/>
          </ac:spMkLst>
        </pc:spChg>
        <pc:spChg chg="mod">
          <ac:chgData name="hafedh" userId="8224be59163f36d0" providerId="LiveId" clId="{57B40690-4C3B-46AA-B6EE-034C3797E658}" dt="2022-11-07T16:17:58.875" v="32"/>
          <ac:spMkLst>
            <pc:docMk/>
            <pc:sldMk cId="0" sldId="259"/>
            <ac:spMk id="293" creationId="{950D2DB9-8D78-BFC9-69DD-2D267F403D22}"/>
          </ac:spMkLst>
        </pc:spChg>
        <pc:grpChg chg="add del mod">
          <ac:chgData name="hafedh" userId="8224be59163f36d0" providerId="LiveId" clId="{57B40690-4C3B-46AA-B6EE-034C3797E658}" dt="2022-11-07T16:18:00.874" v="33"/>
          <ac:grpSpMkLst>
            <pc:docMk/>
            <pc:sldMk cId="0" sldId="259"/>
            <ac:grpSpMk id="2" creationId="{D0394E09-1443-B497-4C53-8A29D5586970}"/>
          </ac:grpSpMkLst>
        </pc:grpChg>
      </pc:sldChg>
      <pc:sldChg chg="modSp mod">
        <pc:chgData name="hafedh" userId="8224be59163f36d0" providerId="LiveId" clId="{57B40690-4C3B-46AA-B6EE-034C3797E658}" dt="2022-11-07T16:13:31.929" v="16" actId="20577"/>
        <pc:sldMkLst>
          <pc:docMk/>
          <pc:sldMk cId="0" sldId="262"/>
        </pc:sldMkLst>
        <pc:spChg chg="mod">
          <ac:chgData name="hafedh" userId="8224be59163f36d0" providerId="LiveId" clId="{57B40690-4C3B-46AA-B6EE-034C3797E658}" dt="2022-11-07T16:13:31.929" v="16" actId="20577"/>
          <ac:spMkLst>
            <pc:docMk/>
            <pc:sldMk cId="0" sldId="262"/>
            <ac:spMk id="174" creationId="{00000000-0000-0000-0000-000000000000}"/>
          </ac:spMkLst>
        </pc:spChg>
      </pc:sldChg>
      <pc:sldChg chg="modSp add mod setBg">
        <pc:chgData name="hafedh" userId="8224be59163f36d0" providerId="LiveId" clId="{57B40690-4C3B-46AA-B6EE-034C3797E658}" dt="2022-11-07T16:18:22.257" v="38" actId="20577"/>
        <pc:sldMkLst>
          <pc:docMk/>
          <pc:sldMk cId="2433716392" sldId="310"/>
        </pc:sldMkLst>
        <pc:spChg chg="mod">
          <ac:chgData name="hafedh" userId="8224be59163f36d0" providerId="LiveId" clId="{57B40690-4C3B-46AA-B6EE-034C3797E658}" dt="2022-11-07T16:18:22.257" v="38" actId="20577"/>
          <ac:spMkLst>
            <pc:docMk/>
            <pc:sldMk cId="2433716392" sldId="310"/>
            <ac:spMk id="176" creationId="{00000000-0000-0000-0000-000000000000}"/>
          </ac:spMkLst>
        </pc:spChg>
      </pc:sldChg>
      <pc:sldChg chg="addSp delSp modSp add mod">
        <pc:chgData name="hafedh" userId="8224be59163f36d0" providerId="LiveId" clId="{57B40690-4C3B-46AA-B6EE-034C3797E658}" dt="2022-11-07T16:31:44.330" v="39" actId="33524"/>
        <pc:sldMkLst>
          <pc:docMk/>
          <pc:sldMk cId="2946349349" sldId="311"/>
        </pc:sldMkLst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3" creationId="{0E84D60F-AAFC-C08C-EA94-A98A4EF0C91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4" creationId="{3A7D59DF-6D6D-9CA6-071B-82F4306AE68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5" creationId="{3393A43B-B30A-AA34-A919-4EC59BDDCC2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6" creationId="{C1F8CA1E-A2CE-4BDE-7C73-FB704CBF632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7" creationId="{0989623C-8801-C0D6-9482-0E29565BF69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8" creationId="{624B2BE9-70B8-34A7-F143-23503EF1A48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9" creationId="{2E8C3EFE-C1FB-9A33-EF43-CF7D5047557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0" creationId="{7B2BB1A7-CBB4-3DB7-CCF3-3E73CC8D2B7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1" creationId="{2F6B4AAB-5F92-EB3E-419C-DE65BF51866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2" creationId="{54508138-B4F0-5868-97AE-D2C7016242D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3" creationId="{BD043A8C-3198-976B-706D-D6BD91DF1B8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4" creationId="{B2667920-9499-B1FB-5767-DB636BA9526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5" creationId="{97C6B1F7-1778-ABED-3E7A-26D7750002F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6" creationId="{6BE5E057-8A4D-1643-637C-24E77106176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7" creationId="{E364EB50-BB2A-E2C9-5398-15276458EB3B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8" creationId="{B3685F38-F35F-CE99-9053-3F9AD29443E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9" creationId="{34D2C528-2283-F916-7A78-0967A802107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" creationId="{2729AFAD-5232-712C-0986-DEE924867E8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" creationId="{6BD59C7B-9ABD-1D85-B7BF-DE63F686767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2" creationId="{FC829B8D-8378-D199-CF44-A5AABEBBC8F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3" creationId="{158C3551-F10E-291E-E76F-6909C2D6511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4" creationId="{BC795A8A-6E22-563D-B342-59D707262C9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5" creationId="{F1CBDE0B-AE6B-51C1-C6DF-C55C69DF899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6" creationId="{17170BA7-AB9A-F960-C62C-1F2E54AF940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7" creationId="{B26EFC93-3307-74FF-F72A-36A5D809FD1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8" creationId="{ABA2BBED-C683-28E4-BA70-120356D34BE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9" creationId="{F3F071D9-C10D-5EC0-8A69-4AABD95DEB3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30" creationId="{F3974476-00DD-CAEF-DD12-D5BB3C62130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31" creationId="{5A3B5125-4A4A-3346-20D9-7560772B011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32" creationId="{6D94B535-32A2-ECE1-F426-BB809E752E5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33" creationId="{848ED2D8-CBE7-0652-B2B0-F563E0BEED8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34" creationId="{BAF9FFF6-5654-21D7-5467-78D9391C311A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35" creationId="{7AA5C2BA-6F56-782A-9B57-D05E31EB6DF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36" creationId="{458A7CDF-FE76-FC55-3E05-58DE69BAB7B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37" creationId="{D2A0D75A-2B64-5776-232B-37C4543B460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38" creationId="{D6DC722A-509D-9D92-EA00-6157AB9AAF4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39" creationId="{C1696EA6-CA3D-7539-876A-F0947703149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40" creationId="{1BF70FA7-1321-E34F-36B9-F3F242454A0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41" creationId="{0D51A3ED-ED71-B315-59AA-ACCA370C4FD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42" creationId="{992D2E65-2E4A-32A7-4E05-7DFA488B84B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43" creationId="{3373A810-3798-267A-B75E-1286FEF7C57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44" creationId="{6DA867EA-F513-36E5-64A3-19D17BABC24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45" creationId="{6A4A28F6-9F8C-E277-A0BD-70FB87707F8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46" creationId="{18BB7F0E-5B63-F439-23CD-8972897D935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47" creationId="{779ACDA9-4D3E-239E-780D-CDDC84CAB64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48" creationId="{819D2012-B65C-9606-1B64-6F9345486A9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49" creationId="{4C04B162-EAFE-5E81-8DDA-353AD2D2142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50" creationId="{FFB2D0AA-D624-31F9-2982-2BEC4537525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51" creationId="{D01A81C3-144A-232B-E909-19E27D395F0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52" creationId="{01E58487-87F4-F4D2-EB4F-0C5D9DCEFD4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53" creationId="{AFBF38D4-0A57-0B54-48D9-A6FC386D847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54" creationId="{20E3DBAE-FDFA-122B-59C8-CCA5B0DD0FCA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55" creationId="{080430F2-FE5A-062D-06D2-F8A54682EC4A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56" creationId="{613EB05C-730C-71B9-C7A6-3FBE9CA964D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57" creationId="{758B6680-29D1-1271-AA41-05FA3853F2E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58" creationId="{96BBAF80-1173-AB37-6763-1CF77982CF2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59" creationId="{A73F8582-F83A-1B87-0384-87BE5262A8A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60" creationId="{B371E670-E778-39BB-18F2-7B5A661D2D4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61" creationId="{5975E470-37F6-D00B-5E5A-0DE5E452B50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62" creationId="{7A20297B-FF03-3027-F147-991961C5AF8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63" creationId="{F19F09F6-9868-535D-2245-3F0056A7B99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28" creationId="{971FF7E3-1592-6C3D-DEB4-111AF3B2847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29" creationId="{7ABF5256-9FA5-A2E8-2001-169E2648465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30" creationId="{3DDF62E5-D0CD-B768-FEA9-3B5920B7C46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31" creationId="{EA618F70-9BCE-A5B4-8B97-FC99D96AE19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32" creationId="{8FC95176-07F6-228B-2F6B-88CA8F07516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33" creationId="{3B4E8952-64A3-E223-D03F-84E27BA9D34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34" creationId="{2FCEE153-FB33-7B22-2813-6E991DEC437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35" creationId="{CC592C9D-E773-D65F-1F25-EE7F1D2202ED}"/>
          </ac:spMkLst>
        </pc:spChg>
        <pc:spChg chg="mod">
          <ac:chgData name="hafedh" userId="8224be59163f36d0" providerId="LiveId" clId="{57B40690-4C3B-46AA-B6EE-034C3797E658}" dt="2022-11-07T16:31:44.330" v="39" actId="33524"/>
          <ac:spMkLst>
            <pc:docMk/>
            <pc:sldMk cId="2946349349" sldId="311"/>
            <ac:spMk id="136" creationId="{00000000-0000-0000-0000-00000000000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38" creationId="{C8469AEC-8D33-9AD2-4921-4BC9D39CC25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39" creationId="{1806E615-658E-218C-47A0-03833D42D54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40" creationId="{2B293889-08F8-26A5-1487-37FE4BF31EA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41" creationId="{0B828D27-15EC-6EA8-21B8-E326AAC5327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42" creationId="{8403FC3E-28D1-0B47-F3E1-E57290D293C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43" creationId="{6CE259D4-3532-7FFB-772D-FC52FF27FF6B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44" creationId="{6C67AB00-4009-014C-6018-617DB3889A9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45" creationId="{D28855B7-33A7-9514-D926-7CAB33EE4BF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46" creationId="{425C3D42-0271-B51D-3AAF-536027A2623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47" creationId="{3A8FEFC8-A95B-3A9D-C9DB-CABE2770CCB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48" creationId="{9E9CB040-F23D-A755-9D40-4B76827B58B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49" creationId="{26C82B14-8658-3183-B242-26A6AF210266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50" creationId="{7066E393-661A-BED1-9746-D36B8FB8DEB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51" creationId="{78ED5C1D-4B03-F35A-DE25-0479ADF91E9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52" creationId="{4D64EC48-5BA4-4FAE-A5AB-7A223745119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53" creationId="{42134326-0B17-5EF7-097A-EEBB946418EA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54" creationId="{507896EB-F890-7EC2-1151-F368C1D6E46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55" creationId="{674CFC36-7646-E0C2-B949-9F32BEAE968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56" creationId="{30546378-9914-419A-6F66-FB0DEA671DD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57" creationId="{0102F31A-4571-C588-6BA2-5F435E48676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58" creationId="{E1B2D60C-8273-5A91-EAE8-583396E0FD8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59" creationId="{03E4A5FD-B615-92A1-2830-06747222ED4B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60" creationId="{0D2D4900-F4E3-F3BD-5CCF-33EDF8558B8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61" creationId="{127F7E9C-58D8-FB96-A087-55AC1B1C7E5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62" creationId="{803461E2-9EFF-D605-F700-FA89B5BDFE6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63" creationId="{8CF9BF2F-9DD3-E54C-5674-0538351FA7A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64" creationId="{B91A74E3-7BD3-8B65-58E3-E042B98696DB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65" creationId="{CAFE99B1-39FF-A0DD-904E-FF43896F1FC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66" creationId="{1F5C852E-E3EE-EA1C-8A77-E8090928C0F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67" creationId="{49E62007-1213-3DA8-50E3-7F39FB5E9FC6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68" creationId="{998673A7-D38C-7D01-0A20-051DA9015FF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69" creationId="{554B2C3B-B136-2AC0-46E3-9FAA91CBF90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70" creationId="{59CA2D7D-601D-1FD8-9E2E-F1348A0A603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71" creationId="{A277011E-8F99-C113-16E4-0187F80593F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72" creationId="{2744F58F-9A47-8C2F-DAC8-327C2A7714A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73" creationId="{0B59E9C1-5610-DEF7-BB69-CF582DA5967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74" creationId="{C1B4A397-6A74-4E84-626A-3A3219BCC64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75" creationId="{CC222038-5DCF-C300-0CD1-46E124A8B23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76" creationId="{5C1D5B85-290B-563D-2D8F-7DF658F642C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77" creationId="{0401BEF6-ADD4-6739-E88C-1DB09905571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78" creationId="{9BC69F32-6CDE-BB8E-01A1-B32CAB2335E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79" creationId="{048F0586-1B05-7D22-78A2-A2DAA24EBE9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80" creationId="{701CDD0C-D192-350A-6B31-FBFEA00B4A5B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81" creationId="{F9A27CBB-8250-4F48-C59D-091CD37BB80B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82" creationId="{4A690CE1-B939-C40A-85A1-7179761D184A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83" creationId="{56ECAF15-79F2-D85C-C04B-81F54EA5111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84" creationId="{4B33A8CA-EEEF-F1DE-227B-08DE456ECA8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85" creationId="{3CBCAFC1-21FA-91E7-A9AF-F4491F08FB9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86" creationId="{D51AC2A1-C3F8-7108-2546-285B0E0B43D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87" creationId="{A82AF6DB-6F5D-A173-24FE-B38A31AB77D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88" creationId="{0F02BD5E-36D3-0A5A-0DF5-CA7B07B1261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89" creationId="{3DEE1F23-5A2A-65DB-ADD4-F9112E66938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90" creationId="{F0C85B8E-10CA-2183-8141-A467ED1257F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191" creationId="{CD84E97C-A884-50E1-789D-26CA2679ED0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48" creationId="{56D76DEC-305D-AE91-4B22-FCD6275E68E6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49" creationId="{D7C10E9A-0FC9-97D1-0260-D4B204C07356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51" creationId="{00274DBE-258D-2F37-0106-D3F6B78D8A5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53" creationId="{2176C53B-7455-4A7C-3978-7F3C3B962F1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55" creationId="{5B30B664-6204-48A4-4B92-D6D3AE1951B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57" creationId="{3446E0A4-49E5-89AC-BB50-57FB0BFD20C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58" creationId="{78329D23-E197-CDCA-4C9D-B9A8D1B6711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59" creationId="{FA1F7CC7-9FF9-9644-629D-9585B9A4DEA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60" creationId="{B34DE1FB-F432-E996-EDC7-413910DC40B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61" creationId="{E3E52A78-1F36-968D-5492-24CD4B1E461A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62" creationId="{699BFDD6-5E1A-631E-96C4-90DEFAEE16D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63" creationId="{B00C2951-F95A-1BDB-A91C-76AA4A47638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64" creationId="{E2121A75-64E0-ADEB-C5E4-616CA82CB31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65" creationId="{FF38A443-0A5E-7207-A973-601FFCD6155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66" creationId="{782B197E-D0D3-E96F-EFA6-BB8891EFA66A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67" creationId="{AB318479-90F7-0ED9-4574-2108AB3F228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68" creationId="{93C47EF4-A2D3-10B2-0C8C-09D3B49F52A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69" creationId="{00D8349D-FE52-BD44-C227-15B2CCA7304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70" creationId="{60A27DFD-56CA-FDB2-FD41-2CE4A240706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71" creationId="{7F18DE85-ABC4-489F-7312-BE924171B05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72" creationId="{5A2586C9-D1F6-F3CB-7BED-0773C468F706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73" creationId="{E8AF019A-FA49-FF3A-EB54-D4CCCD7EFD96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74" creationId="{0E37DCEB-9657-E1C7-E285-EE1769CD1D36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75" creationId="{BB2C2BC9-FB12-9217-42C8-3A7FF05A81C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76" creationId="{97914F9A-B183-FB8C-FDA6-352FD52D3A7A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77" creationId="{A8C8BD41-658D-4CD6-F769-648AC5F0FE0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78" creationId="{C9106EC8-763C-0B2F-F74D-397FBFC64D7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79" creationId="{A4D13A3B-8723-5035-E7F5-FE11CD325B7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80" creationId="{F690A295-6088-7623-DE5D-FD8DF311A2C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81" creationId="{408B1B57-C3F4-460F-E26E-AC7282F87A2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82" creationId="{27C383D7-5FD7-1DEF-4573-068A78496B1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83" creationId="{A272C70D-033E-EE87-8329-A46447960AA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84" creationId="{58C561F0-BCCA-AB88-4A07-55907AA202A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85" creationId="{3CE07792-9411-117F-9960-4082AEEE18DA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86" creationId="{4A0E543A-5847-49DB-5B14-50C9F8A2055B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87" creationId="{A5464BF5-E7CA-27BA-99F9-2F41CF27B65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88" creationId="{D598AC89-F345-9C47-8633-7D97FA15716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89" creationId="{2763B5B9-B9D2-67E8-12AD-A30B477FED7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90" creationId="{83E0E164-5CAC-8EB0-1630-360DC558200B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91" creationId="{67E7A120-8D28-6E48-CA05-543E4E49634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92" creationId="{A799CD66-6E04-4A87-133B-493EA008BEF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93" creationId="{95CFEAA5-9C77-BFB3-F53F-43F78130781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94" creationId="{5C8D75AB-0470-F354-DCD2-3E44CF0C1A3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95" creationId="{572CAF96-EB18-D816-4C79-E144FC5DE63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96" creationId="{01193CCF-E560-1A1F-50C0-E98826C7D3A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97" creationId="{78E5F78F-D97D-C4EB-5163-B78CC460665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98" creationId="{722CF144-C160-2C10-3ED0-BF893380187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099" creationId="{9E405E2A-2EFC-E12E-7CF5-78A0443AFC7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00" creationId="{24E00F97-4C84-F65A-0A47-48120DA8FAC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01" creationId="{B1C7CB93-228F-3690-6ABB-903585ED27EA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02" creationId="{59E6E544-FDB6-A84F-99C5-23EEA444D91B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03" creationId="{B3B06AC7-C858-D1ED-248C-C61A6A7B9B3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04" creationId="{F917495F-53FA-DF32-1A60-8BAE9CA405D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05" creationId="{0AD13137-588C-3349-BE0E-88C6036CAAC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06" creationId="{CC406DF3-4CFB-A1E8-A2A6-C8D7E0CBBC1B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07" creationId="{65AF944A-660A-45BD-5CB2-AA3880E5BDC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08" creationId="{87FB2E4C-F094-0E08-56D6-8A2E3C5404E6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09" creationId="{D47AC10C-ED53-33A2-173F-5951C00AC0F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10" creationId="{69731659-6B4A-96AC-7E46-606C5B8B2AB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11" creationId="{46A02956-25F2-1801-3DC9-58F7AFE36E1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12" creationId="{F77C3190-C607-7805-B2BB-3D467CFEE3B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13" creationId="{67CE23D0-E262-7657-E244-DF6829CA13C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14" creationId="{8C877A5F-7EA8-E61D-01AE-9C6E8604F62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15" creationId="{977CD23D-EDFB-3D4C-DB12-A625F565389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16" creationId="{DF22D269-AD64-33D6-B19B-3616C739BD56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17" creationId="{750DEA27-66DD-E014-5E4B-9BF058137CF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18" creationId="{D0F971FF-0E15-FE5C-7CCC-C995698DB7B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19" creationId="{93C0C7E2-E916-D555-7D57-7BFD4D30E37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20" creationId="{03A8DA9C-A5A7-0FF2-5AF5-4223B76B4B3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21" creationId="{21EDBF27-9709-660A-B37B-2EF368A35547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22" creationId="{7926E32B-7BE0-B273-A128-E302986C6A7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23" creationId="{DE110945-E272-48B6-1089-8869149FECF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24" creationId="{F46B35AD-0DB5-ECE4-57A2-BE3FFF25438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25" creationId="{835E9856-CADE-E4D8-F412-93BFED7C5FA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26" creationId="{89929CCA-4D93-CCD2-4D6C-4EC826D9B01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27" creationId="{5CA57DA2-8051-235C-99E9-97719596F0D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28" creationId="{B30E7424-DDF0-79A7-5CDF-B38D36DD575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29" creationId="{964000BD-8D2B-3D55-C6BE-8561059C9BF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30" creationId="{31A075F0-C44F-2D86-4D35-11EC0DB4D9F9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31" creationId="{755BF609-8FB3-8136-7D0F-45A4EA44A1C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32" creationId="{86A72D89-236C-EC41-EEB5-97CD7148B848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33" creationId="{B40C2DE6-B099-808F-01F7-E38B834169A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34" creationId="{9A246C60-8EBE-4F9E-F03B-930AF55FEBE3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35" creationId="{91203EA7-CBF8-AE43-37C0-56A175B5D971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36" creationId="{3C98B9D4-BEBC-9850-4A78-DF874DB531F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37" creationId="{804798A3-B42A-AAA6-85E9-6A0D98AE445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38" creationId="{06392EB3-2E17-157A-6759-8D67C210883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39" creationId="{4D1CA2CE-3FE7-0530-938C-698FFFAC451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40" creationId="{2CE66E23-2A9C-D068-FEB5-4FB8054A619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41" creationId="{70E89471-839A-2F1E-0FA0-23C48283EEDB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42" creationId="{B79D5ED8-03A0-69C1-6BB6-3EB61178E845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43" creationId="{456ADD66-C5D4-BF54-DC58-4F0527A04EF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44" creationId="{F57FC0EB-F8D6-D2AD-6AB1-363683C96C0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45" creationId="{97BA0F3D-82C6-A5E1-3801-3777CAE95ED2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46" creationId="{D99B3231-6B95-6C8D-B41D-AE15DAC571F6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47" creationId="{44E0976F-2FBE-66D7-82DE-983F001138BC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48" creationId="{7521A57F-1C54-D728-CB69-22C14DECBBE4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49" creationId="{7EB3EC95-0128-04E5-4F39-2E657EC642BD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50" creationId="{015E527F-DBC3-7102-A22F-5458624BBCEF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51" creationId="{F6006BD0-DF41-CFC3-8ED4-F712EADE93CE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52" creationId="{E29E157C-EA27-4154-EC2B-5B6261A8CD50}"/>
          </ac:spMkLst>
        </pc:spChg>
        <pc:spChg chg="mod">
          <ac:chgData name="hafedh" userId="8224be59163f36d0" providerId="LiveId" clId="{57B40690-4C3B-46AA-B6EE-034C3797E658}" dt="2022-11-07T16:18:04.241" v="34"/>
          <ac:spMkLst>
            <pc:docMk/>
            <pc:sldMk cId="2946349349" sldId="311"/>
            <ac:spMk id="2153" creationId="{EBD2C90B-55EE-4121-3E64-078EF87420CC}"/>
          </ac:spMkLst>
        </pc:spChg>
        <pc:grpChg chg="add mod">
          <ac:chgData name="hafedh" userId="8224be59163f36d0" providerId="LiveId" clId="{57B40690-4C3B-46AA-B6EE-034C3797E658}" dt="2022-11-07T16:18:07.796" v="35" actId="1076"/>
          <ac:grpSpMkLst>
            <pc:docMk/>
            <pc:sldMk cId="2946349349" sldId="311"/>
            <ac:grpSpMk id="2" creationId="{C8F99A7C-106B-19BD-62A4-7BBFA2730F44}"/>
          </ac:grpSpMkLst>
        </pc:grpChg>
        <pc:picChg chg="add del">
          <ac:chgData name="hafedh" userId="8224be59163f36d0" providerId="LiveId" clId="{57B40690-4C3B-46AA-B6EE-034C3797E658}" dt="2022-11-07T16:16:51.137" v="25"/>
          <ac:picMkLst>
            <pc:docMk/>
            <pc:sldMk cId="2946349349" sldId="311"/>
            <ac:picMk id="2050" creationId="{A188D0FE-6D2C-4EDC-1E86-00DE8AD7AB0B}"/>
          </ac:picMkLst>
        </pc:picChg>
        <pc:picChg chg="add del">
          <ac:chgData name="hafedh" userId="8224be59163f36d0" providerId="LiveId" clId="{57B40690-4C3B-46AA-B6EE-034C3797E658}" dt="2022-11-07T16:17:32.825" v="27"/>
          <ac:picMkLst>
            <pc:docMk/>
            <pc:sldMk cId="2946349349" sldId="311"/>
            <ac:picMk id="2052" creationId="{6DB4FA93-C406-B0A9-07D7-AEAAAAFBE5EF}"/>
          </ac:picMkLst>
        </pc:picChg>
        <pc:picChg chg="add del">
          <ac:chgData name="hafedh" userId="8224be59163f36d0" providerId="LiveId" clId="{57B40690-4C3B-46AA-B6EE-034C3797E658}" dt="2022-11-07T16:17:40.958" v="29"/>
          <ac:picMkLst>
            <pc:docMk/>
            <pc:sldMk cId="2946349349" sldId="311"/>
            <ac:picMk id="2054" creationId="{8936D9F2-CDDE-FDFA-9796-6CF1745A00F0}"/>
          </ac:picMkLst>
        </pc:picChg>
        <pc:picChg chg="add del">
          <ac:chgData name="hafedh" userId="8224be59163f36d0" providerId="LiveId" clId="{57B40690-4C3B-46AA-B6EE-034C3797E658}" dt="2022-11-07T16:17:50.332" v="31"/>
          <ac:picMkLst>
            <pc:docMk/>
            <pc:sldMk cId="2946349349" sldId="311"/>
            <ac:picMk id="2056" creationId="{CCB09268-FA2D-E092-8671-6F76F11B9FCF}"/>
          </ac:picMkLst>
        </pc:picChg>
      </pc:sldChg>
      <pc:sldChg chg="addSp delSp new mod">
        <pc:chgData name="hafedh" userId="8224be59163f36d0" providerId="LiveId" clId="{57B40690-4C3B-46AA-B6EE-034C3797E658}" dt="2022-11-07T16:15:21.214" v="23"/>
        <pc:sldMkLst>
          <pc:docMk/>
          <pc:sldMk cId="2602144093" sldId="312"/>
        </pc:sldMkLst>
        <pc:spChg chg="del">
          <ac:chgData name="hafedh" userId="8224be59163f36d0" providerId="LiveId" clId="{57B40690-4C3B-46AA-B6EE-034C3797E658}" dt="2022-11-07T16:15:13.829" v="22" actId="478"/>
          <ac:spMkLst>
            <pc:docMk/>
            <pc:sldMk cId="2602144093" sldId="312"/>
            <ac:spMk id="2" creationId="{249212E5-DD97-2C30-3098-B9F359D76AEC}"/>
          </ac:spMkLst>
        </pc:spChg>
        <pc:spChg chg="del">
          <ac:chgData name="hafedh" userId="8224be59163f36d0" providerId="LiveId" clId="{57B40690-4C3B-46AA-B6EE-034C3797E658}" dt="2022-11-07T16:15:13.829" v="22" actId="478"/>
          <ac:spMkLst>
            <pc:docMk/>
            <pc:sldMk cId="2602144093" sldId="312"/>
            <ac:spMk id="3" creationId="{85B836DE-7083-34BD-6759-6D604CE01D23}"/>
          </ac:spMkLst>
        </pc:spChg>
        <pc:picChg chg="add">
          <ac:chgData name="hafedh" userId="8224be59163f36d0" providerId="LiveId" clId="{57B40690-4C3B-46AA-B6EE-034C3797E658}" dt="2022-11-07T16:15:21.214" v="23"/>
          <ac:picMkLst>
            <pc:docMk/>
            <pc:sldMk cId="2602144093" sldId="312"/>
            <ac:picMk id="1026" creationId="{5FFB71FB-FC83-4951-C243-1C6D90D3408F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jpeg>
</file>

<file path=ppt/media/image6.jpe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95047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85007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25312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40761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55194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17146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30762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65599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65abef0139_0_14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65abef0139_0_145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74216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3298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634135" y="1434600"/>
            <a:ext cx="3532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subTitle" idx="1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title" idx="2" hasCustomPrompt="1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subTitle" idx="1"/>
          </p:nvPr>
        </p:nvSpPr>
        <p:spPr>
          <a:xfrm>
            <a:off x="2487163" y="1434600"/>
            <a:ext cx="3367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87214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6" r:id="rId4"/>
    <p:sldLayoutId id="2147483659" r:id="rId5"/>
    <p:sldLayoutId id="2147483666" r:id="rId6"/>
    <p:sldLayoutId id="2147483667" r:id="rId7"/>
    <p:sldLayoutId id="2147483671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latin typeface="Rajdhani"/>
                <a:ea typeface="Rajdhani"/>
                <a:cs typeface="Rajdhani"/>
                <a:sym typeface="Rajdhani"/>
              </a:rPr>
              <a:t>Machine Learning</a:t>
            </a:r>
            <a:endParaRPr sz="4800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3" name="Google Shape;103;p24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Hichri Hafedh</a:t>
            </a:r>
            <a:endParaRPr dirty="0"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pic>
        <p:nvPicPr>
          <p:cNvPr id="104" name="Google Shape;104;p24"/>
          <p:cNvPicPr preferRelativeResize="0"/>
          <p:nvPr/>
        </p:nvPicPr>
        <p:blipFill rotWithShape="1">
          <a:blip r:embed="rId4">
            <a:alphaModFix/>
          </a:blip>
          <a:srcRect l="6664" t="4858" r="6220" b="5495"/>
          <a:stretch/>
        </p:blipFill>
        <p:spPr>
          <a:xfrm>
            <a:off x="4046050" y="411988"/>
            <a:ext cx="4197350" cy="43195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1A2943-8764-096D-C3EA-F9B37CD045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539" y="1236813"/>
            <a:ext cx="7776475" cy="2669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38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2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WE DO IT?</a:t>
            </a:r>
            <a:endParaRPr/>
          </a:p>
        </p:txBody>
      </p:sp>
      <p:grpSp>
        <p:nvGrpSpPr>
          <p:cNvPr id="407" name="Google Shape;407;p32"/>
          <p:cNvGrpSpPr/>
          <p:nvPr/>
        </p:nvGrpSpPr>
        <p:grpSpPr>
          <a:xfrm>
            <a:off x="3466895" y="1903046"/>
            <a:ext cx="2210395" cy="2090466"/>
            <a:chOff x="1040275" y="238125"/>
            <a:chExt cx="5538450" cy="5237950"/>
          </a:xfrm>
        </p:grpSpPr>
        <p:sp>
          <p:nvSpPr>
            <p:cNvPr id="408" name="Google Shape;408;p32"/>
            <p:cNvSpPr/>
            <p:nvPr/>
          </p:nvSpPr>
          <p:spPr>
            <a:xfrm>
              <a:off x="1445900" y="1165400"/>
              <a:ext cx="459350" cy="451025"/>
            </a:xfrm>
            <a:custGeom>
              <a:avLst/>
              <a:gdLst/>
              <a:ahLst/>
              <a:cxnLst/>
              <a:rect l="l" t="t" r="r" b="b"/>
              <a:pathLst>
                <a:path w="18374" h="18041" extrusionOk="0">
                  <a:moveTo>
                    <a:pt x="11801" y="1"/>
                  </a:moveTo>
                  <a:lnTo>
                    <a:pt x="1" y="14388"/>
                  </a:lnTo>
                  <a:lnTo>
                    <a:pt x="18259" y="18040"/>
                  </a:lnTo>
                  <a:lnTo>
                    <a:pt x="18374" y="17894"/>
                  </a:lnTo>
                  <a:lnTo>
                    <a:pt x="1180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2"/>
            <p:cNvSpPr/>
            <p:nvPr/>
          </p:nvSpPr>
          <p:spPr>
            <a:xfrm>
              <a:off x="1740900" y="915250"/>
              <a:ext cx="341475" cy="697525"/>
            </a:xfrm>
            <a:custGeom>
              <a:avLst/>
              <a:gdLst/>
              <a:ahLst/>
              <a:cxnLst/>
              <a:rect l="l" t="t" r="r" b="b"/>
              <a:pathLst>
                <a:path w="13659" h="27901" extrusionOk="0">
                  <a:moveTo>
                    <a:pt x="13659" y="1"/>
                  </a:moveTo>
                  <a:lnTo>
                    <a:pt x="95" y="9892"/>
                  </a:lnTo>
                  <a:lnTo>
                    <a:pt x="1" y="10007"/>
                  </a:lnTo>
                  <a:lnTo>
                    <a:pt x="6574" y="27900"/>
                  </a:lnTo>
                  <a:lnTo>
                    <a:pt x="6699" y="27765"/>
                  </a:lnTo>
                  <a:lnTo>
                    <a:pt x="6710" y="27807"/>
                  </a:lnTo>
                  <a:lnTo>
                    <a:pt x="1365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2"/>
            <p:cNvSpPr/>
            <p:nvPr/>
          </p:nvSpPr>
          <p:spPr>
            <a:xfrm>
              <a:off x="1437800" y="1525100"/>
              <a:ext cx="464600" cy="592400"/>
            </a:xfrm>
            <a:custGeom>
              <a:avLst/>
              <a:gdLst/>
              <a:ahLst/>
              <a:cxnLst/>
              <a:rect l="l" t="t" r="r" b="b"/>
              <a:pathLst>
                <a:path w="18584" h="23696" extrusionOk="0">
                  <a:moveTo>
                    <a:pt x="325" y="0"/>
                  </a:moveTo>
                  <a:lnTo>
                    <a:pt x="220" y="126"/>
                  </a:lnTo>
                  <a:lnTo>
                    <a:pt x="1" y="429"/>
                  </a:lnTo>
                  <a:lnTo>
                    <a:pt x="1451" y="23622"/>
                  </a:lnTo>
                  <a:lnTo>
                    <a:pt x="1461" y="23601"/>
                  </a:lnTo>
                  <a:lnTo>
                    <a:pt x="1503" y="23695"/>
                  </a:lnTo>
                  <a:lnTo>
                    <a:pt x="18583" y="3652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2"/>
            <p:cNvSpPr/>
            <p:nvPr/>
          </p:nvSpPr>
          <p:spPr>
            <a:xfrm>
              <a:off x="1482675" y="1625000"/>
              <a:ext cx="634375" cy="560850"/>
            </a:xfrm>
            <a:custGeom>
              <a:avLst/>
              <a:gdLst/>
              <a:ahLst/>
              <a:cxnLst/>
              <a:rect l="l" t="t" r="r" b="b"/>
              <a:pathLst>
                <a:path w="25375" h="22434" extrusionOk="0">
                  <a:moveTo>
                    <a:pt x="16914" y="1"/>
                  </a:moveTo>
                  <a:lnTo>
                    <a:pt x="0" y="19856"/>
                  </a:lnTo>
                  <a:lnTo>
                    <a:pt x="19908" y="21880"/>
                  </a:lnTo>
                  <a:lnTo>
                    <a:pt x="25375" y="22433"/>
                  </a:lnTo>
                  <a:lnTo>
                    <a:pt x="1691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2"/>
            <p:cNvSpPr/>
            <p:nvPr/>
          </p:nvSpPr>
          <p:spPr>
            <a:xfrm>
              <a:off x="1125600" y="1535800"/>
              <a:ext cx="348500" cy="586125"/>
            </a:xfrm>
            <a:custGeom>
              <a:avLst/>
              <a:gdLst/>
              <a:ahLst/>
              <a:cxnLst/>
              <a:rect l="l" t="t" r="r" b="b"/>
              <a:pathLst>
                <a:path w="13940" h="23445" extrusionOk="0">
                  <a:moveTo>
                    <a:pt x="12489" y="1"/>
                  </a:moveTo>
                  <a:lnTo>
                    <a:pt x="0" y="16892"/>
                  </a:lnTo>
                  <a:lnTo>
                    <a:pt x="0" y="16945"/>
                  </a:lnTo>
                  <a:lnTo>
                    <a:pt x="13720" y="23444"/>
                  </a:lnTo>
                  <a:lnTo>
                    <a:pt x="13678" y="23372"/>
                  </a:lnTo>
                  <a:lnTo>
                    <a:pt x="13856" y="23382"/>
                  </a:lnTo>
                  <a:lnTo>
                    <a:pt x="13939" y="23194"/>
                  </a:lnTo>
                  <a:lnTo>
                    <a:pt x="1248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2"/>
            <p:cNvSpPr/>
            <p:nvPr/>
          </p:nvSpPr>
          <p:spPr>
            <a:xfrm>
              <a:off x="2097725" y="679450"/>
              <a:ext cx="730375" cy="221500"/>
            </a:xfrm>
            <a:custGeom>
              <a:avLst/>
              <a:gdLst/>
              <a:ahLst/>
              <a:cxnLst/>
              <a:rect l="l" t="t" r="r" b="b"/>
              <a:pathLst>
                <a:path w="29215" h="8860" extrusionOk="0">
                  <a:moveTo>
                    <a:pt x="7837" y="1"/>
                  </a:moveTo>
                  <a:lnTo>
                    <a:pt x="7628" y="158"/>
                  </a:lnTo>
                  <a:lnTo>
                    <a:pt x="1" y="8859"/>
                  </a:lnTo>
                  <a:lnTo>
                    <a:pt x="1" y="8859"/>
                  </a:lnTo>
                  <a:lnTo>
                    <a:pt x="29215" y="4049"/>
                  </a:lnTo>
                  <a:lnTo>
                    <a:pt x="783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2"/>
            <p:cNvSpPr/>
            <p:nvPr/>
          </p:nvSpPr>
          <p:spPr>
            <a:xfrm>
              <a:off x="2304075" y="463225"/>
              <a:ext cx="736875" cy="208175"/>
            </a:xfrm>
            <a:custGeom>
              <a:avLst/>
              <a:gdLst/>
              <a:ahLst/>
              <a:cxnLst/>
              <a:rect l="l" t="t" r="r" b="b"/>
              <a:pathLst>
                <a:path w="29475" h="8327" extrusionOk="0">
                  <a:moveTo>
                    <a:pt x="29475" y="1"/>
                  </a:moveTo>
                  <a:lnTo>
                    <a:pt x="8670" y="1733"/>
                  </a:lnTo>
                  <a:lnTo>
                    <a:pt x="0" y="8327"/>
                  </a:lnTo>
                  <a:lnTo>
                    <a:pt x="2947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2"/>
            <p:cNvSpPr/>
            <p:nvPr/>
          </p:nvSpPr>
          <p:spPr>
            <a:xfrm>
              <a:off x="2293625" y="460350"/>
              <a:ext cx="781500" cy="320325"/>
            </a:xfrm>
            <a:custGeom>
              <a:avLst/>
              <a:gdLst/>
              <a:ahLst/>
              <a:cxnLst/>
              <a:rect l="l" t="t" r="r" b="b"/>
              <a:pathLst>
                <a:path w="31260" h="12813" extrusionOk="0">
                  <a:moveTo>
                    <a:pt x="31260" y="0"/>
                  </a:moveTo>
                  <a:lnTo>
                    <a:pt x="29893" y="116"/>
                  </a:lnTo>
                  <a:lnTo>
                    <a:pt x="418" y="8442"/>
                  </a:lnTo>
                  <a:lnTo>
                    <a:pt x="1" y="8765"/>
                  </a:lnTo>
                  <a:lnTo>
                    <a:pt x="21379" y="12813"/>
                  </a:lnTo>
                  <a:lnTo>
                    <a:pt x="3126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1908625" y="906900"/>
              <a:ext cx="740825" cy="708475"/>
            </a:xfrm>
            <a:custGeom>
              <a:avLst/>
              <a:gdLst/>
              <a:ahLst/>
              <a:cxnLst/>
              <a:rect l="l" t="t" r="r" b="b"/>
              <a:pathLst>
                <a:path w="29633" h="28339" extrusionOk="0">
                  <a:moveTo>
                    <a:pt x="29486" y="12166"/>
                  </a:moveTo>
                  <a:lnTo>
                    <a:pt x="29485" y="12169"/>
                  </a:lnTo>
                  <a:lnTo>
                    <a:pt x="29485" y="12169"/>
                  </a:lnTo>
                  <a:lnTo>
                    <a:pt x="29632" y="12250"/>
                  </a:lnTo>
                  <a:lnTo>
                    <a:pt x="29486" y="12166"/>
                  </a:lnTo>
                  <a:close/>
                  <a:moveTo>
                    <a:pt x="7356" y="1"/>
                  </a:moveTo>
                  <a:lnTo>
                    <a:pt x="7263" y="105"/>
                  </a:lnTo>
                  <a:lnTo>
                    <a:pt x="6950" y="335"/>
                  </a:lnTo>
                  <a:lnTo>
                    <a:pt x="1" y="28141"/>
                  </a:lnTo>
                  <a:lnTo>
                    <a:pt x="73" y="28338"/>
                  </a:lnTo>
                  <a:lnTo>
                    <a:pt x="29371" y="12386"/>
                  </a:lnTo>
                  <a:lnTo>
                    <a:pt x="29485" y="12169"/>
                  </a:lnTo>
                  <a:lnTo>
                    <a:pt x="29485" y="12169"/>
                  </a:lnTo>
                  <a:lnTo>
                    <a:pt x="735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2092525" y="780650"/>
              <a:ext cx="735575" cy="432500"/>
            </a:xfrm>
            <a:custGeom>
              <a:avLst/>
              <a:gdLst/>
              <a:ahLst/>
              <a:cxnLst/>
              <a:rect l="l" t="t" r="r" b="b"/>
              <a:pathLst>
                <a:path w="29423" h="17300" extrusionOk="0">
                  <a:moveTo>
                    <a:pt x="29423" y="1"/>
                  </a:moveTo>
                  <a:lnTo>
                    <a:pt x="209" y="4811"/>
                  </a:lnTo>
                  <a:lnTo>
                    <a:pt x="0" y="5051"/>
                  </a:lnTo>
                  <a:lnTo>
                    <a:pt x="22276" y="17300"/>
                  </a:lnTo>
                  <a:lnTo>
                    <a:pt x="2942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2"/>
            <p:cNvSpPr/>
            <p:nvPr/>
          </p:nvSpPr>
          <p:spPr>
            <a:xfrm>
              <a:off x="1125600" y="1959400"/>
              <a:ext cx="344325" cy="422600"/>
            </a:xfrm>
            <a:custGeom>
              <a:avLst/>
              <a:gdLst/>
              <a:ahLst/>
              <a:cxnLst/>
              <a:rect l="l" t="t" r="r" b="b"/>
              <a:pathLst>
                <a:path w="13773" h="16904" extrusionOk="0">
                  <a:moveTo>
                    <a:pt x="0" y="1"/>
                  </a:moveTo>
                  <a:lnTo>
                    <a:pt x="0" y="16903"/>
                  </a:lnTo>
                  <a:lnTo>
                    <a:pt x="13710" y="6803"/>
                  </a:lnTo>
                  <a:lnTo>
                    <a:pt x="13731" y="6751"/>
                  </a:lnTo>
                  <a:lnTo>
                    <a:pt x="13636" y="6741"/>
                  </a:lnTo>
                  <a:lnTo>
                    <a:pt x="13773" y="6595"/>
                  </a:lnTo>
                  <a:lnTo>
                    <a:pt x="13720" y="65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1481375" y="2129475"/>
              <a:ext cx="635150" cy="625775"/>
            </a:xfrm>
            <a:custGeom>
              <a:avLst/>
              <a:gdLst/>
              <a:ahLst/>
              <a:cxnLst/>
              <a:rect l="l" t="t" r="r" b="b"/>
              <a:pathLst>
                <a:path w="25406" h="25031" extrusionOk="0">
                  <a:moveTo>
                    <a:pt x="1" y="0"/>
                  </a:moveTo>
                  <a:lnTo>
                    <a:pt x="12521" y="25030"/>
                  </a:lnTo>
                  <a:lnTo>
                    <a:pt x="20158" y="11717"/>
                  </a:lnTo>
                  <a:lnTo>
                    <a:pt x="25406" y="2577"/>
                  </a:lnTo>
                  <a:lnTo>
                    <a:pt x="17977" y="18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2"/>
            <p:cNvSpPr/>
            <p:nvPr/>
          </p:nvSpPr>
          <p:spPr>
            <a:xfrm>
              <a:off x="1125600" y="2129475"/>
              <a:ext cx="342750" cy="740525"/>
            </a:xfrm>
            <a:custGeom>
              <a:avLst/>
              <a:gdLst/>
              <a:ahLst/>
              <a:cxnLst/>
              <a:rect l="l" t="t" r="r" b="b"/>
              <a:pathLst>
                <a:path w="13710" h="29621" extrusionOk="0">
                  <a:moveTo>
                    <a:pt x="13710" y="0"/>
                  </a:moveTo>
                  <a:lnTo>
                    <a:pt x="0" y="10100"/>
                  </a:lnTo>
                  <a:lnTo>
                    <a:pt x="0" y="10340"/>
                  </a:lnTo>
                  <a:lnTo>
                    <a:pt x="1429" y="29621"/>
                  </a:lnTo>
                  <a:lnTo>
                    <a:pt x="1371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2"/>
            <p:cNvSpPr/>
            <p:nvPr/>
          </p:nvSpPr>
          <p:spPr>
            <a:xfrm>
              <a:off x="1162625" y="2134425"/>
              <a:ext cx="625525" cy="755400"/>
            </a:xfrm>
            <a:custGeom>
              <a:avLst/>
              <a:gdLst/>
              <a:ahLst/>
              <a:cxnLst/>
              <a:rect l="l" t="t" r="r" b="b"/>
              <a:pathLst>
                <a:path w="25021" h="30216" extrusionOk="0">
                  <a:moveTo>
                    <a:pt x="12489" y="0"/>
                  </a:moveTo>
                  <a:lnTo>
                    <a:pt x="1" y="30132"/>
                  </a:lnTo>
                  <a:lnTo>
                    <a:pt x="1" y="30216"/>
                  </a:lnTo>
                  <a:lnTo>
                    <a:pt x="25020" y="25062"/>
                  </a:lnTo>
                  <a:lnTo>
                    <a:pt x="1248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2"/>
            <p:cNvSpPr/>
            <p:nvPr/>
          </p:nvSpPr>
          <p:spPr>
            <a:xfrm>
              <a:off x="1164975" y="2770100"/>
              <a:ext cx="618725" cy="509425"/>
            </a:xfrm>
            <a:custGeom>
              <a:avLst/>
              <a:gdLst/>
              <a:ahLst/>
              <a:cxnLst/>
              <a:rect l="l" t="t" r="r" b="b"/>
              <a:pathLst>
                <a:path w="24749" h="20377" extrusionOk="0">
                  <a:moveTo>
                    <a:pt x="24749" y="0"/>
                  </a:moveTo>
                  <a:lnTo>
                    <a:pt x="0" y="5092"/>
                  </a:lnTo>
                  <a:lnTo>
                    <a:pt x="7648" y="20377"/>
                  </a:lnTo>
                  <a:lnTo>
                    <a:pt x="2474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2"/>
            <p:cNvSpPr/>
            <p:nvPr/>
          </p:nvSpPr>
          <p:spPr>
            <a:xfrm>
              <a:off x="1361650" y="2777125"/>
              <a:ext cx="426500" cy="653450"/>
            </a:xfrm>
            <a:custGeom>
              <a:avLst/>
              <a:gdLst/>
              <a:ahLst/>
              <a:cxnLst/>
              <a:rect l="l" t="t" r="r" b="b"/>
              <a:pathLst>
                <a:path w="17060" h="26138" extrusionOk="0">
                  <a:moveTo>
                    <a:pt x="17059" y="1"/>
                  </a:moveTo>
                  <a:lnTo>
                    <a:pt x="0" y="20336"/>
                  </a:lnTo>
                  <a:lnTo>
                    <a:pt x="13429" y="26137"/>
                  </a:lnTo>
                  <a:lnTo>
                    <a:pt x="14931" y="15370"/>
                  </a:lnTo>
                  <a:lnTo>
                    <a:pt x="1705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2"/>
            <p:cNvSpPr/>
            <p:nvPr/>
          </p:nvSpPr>
          <p:spPr>
            <a:xfrm>
              <a:off x="1799325" y="2193650"/>
              <a:ext cx="1025125" cy="569425"/>
            </a:xfrm>
            <a:custGeom>
              <a:avLst/>
              <a:gdLst/>
              <a:ahLst/>
              <a:cxnLst/>
              <a:rect l="l" t="t" r="r" b="b"/>
              <a:pathLst>
                <a:path w="41005" h="22777" extrusionOk="0">
                  <a:moveTo>
                    <a:pt x="13168" y="0"/>
                  </a:moveTo>
                  <a:lnTo>
                    <a:pt x="13200" y="63"/>
                  </a:lnTo>
                  <a:lnTo>
                    <a:pt x="13043" y="52"/>
                  </a:lnTo>
                  <a:lnTo>
                    <a:pt x="1" y="22776"/>
                  </a:lnTo>
                  <a:lnTo>
                    <a:pt x="40921" y="15702"/>
                  </a:lnTo>
                  <a:lnTo>
                    <a:pt x="41005" y="15588"/>
                  </a:lnTo>
                  <a:lnTo>
                    <a:pt x="13179" y="0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2"/>
            <p:cNvSpPr/>
            <p:nvPr/>
          </p:nvSpPr>
          <p:spPr>
            <a:xfrm>
              <a:off x="1910450" y="1216525"/>
              <a:ext cx="732450" cy="964350"/>
            </a:xfrm>
            <a:custGeom>
              <a:avLst/>
              <a:gdLst/>
              <a:ahLst/>
              <a:cxnLst/>
              <a:rect l="l" t="t" r="r" b="b"/>
              <a:pathLst>
                <a:path w="29298" h="38574" extrusionOk="0">
                  <a:moveTo>
                    <a:pt x="29298" y="1"/>
                  </a:moveTo>
                  <a:lnTo>
                    <a:pt x="0" y="15953"/>
                  </a:lnTo>
                  <a:lnTo>
                    <a:pt x="8535" y="38573"/>
                  </a:lnTo>
                  <a:lnTo>
                    <a:pt x="2929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2"/>
            <p:cNvSpPr/>
            <p:nvPr/>
          </p:nvSpPr>
          <p:spPr>
            <a:xfrm>
              <a:off x="2130600" y="1216525"/>
              <a:ext cx="1117450" cy="968800"/>
            </a:xfrm>
            <a:custGeom>
              <a:avLst/>
              <a:gdLst/>
              <a:ahLst/>
              <a:cxnLst/>
              <a:rect l="l" t="t" r="r" b="b"/>
              <a:pathLst>
                <a:path w="44698" h="38752" extrusionOk="0">
                  <a:moveTo>
                    <a:pt x="20858" y="1"/>
                  </a:moveTo>
                  <a:lnTo>
                    <a:pt x="0" y="38751"/>
                  </a:lnTo>
                  <a:lnTo>
                    <a:pt x="44625" y="31687"/>
                  </a:lnTo>
                  <a:lnTo>
                    <a:pt x="44625" y="31677"/>
                  </a:lnTo>
                  <a:lnTo>
                    <a:pt x="44698" y="31666"/>
                  </a:lnTo>
                  <a:lnTo>
                    <a:pt x="2085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2"/>
            <p:cNvSpPr/>
            <p:nvPr/>
          </p:nvSpPr>
          <p:spPr>
            <a:xfrm>
              <a:off x="2649425" y="733700"/>
              <a:ext cx="761400" cy="479450"/>
            </a:xfrm>
            <a:custGeom>
              <a:avLst/>
              <a:gdLst/>
              <a:ahLst/>
              <a:cxnLst/>
              <a:rect l="l" t="t" r="r" b="b"/>
              <a:pathLst>
                <a:path w="30456" h="19178" extrusionOk="0">
                  <a:moveTo>
                    <a:pt x="30455" y="1"/>
                  </a:moveTo>
                  <a:lnTo>
                    <a:pt x="7147" y="1879"/>
                  </a:lnTo>
                  <a:lnTo>
                    <a:pt x="0" y="19178"/>
                  </a:lnTo>
                  <a:lnTo>
                    <a:pt x="3045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2"/>
            <p:cNvSpPr/>
            <p:nvPr/>
          </p:nvSpPr>
          <p:spPr>
            <a:xfrm>
              <a:off x="2649425" y="733700"/>
              <a:ext cx="761400" cy="1274500"/>
            </a:xfrm>
            <a:custGeom>
              <a:avLst/>
              <a:gdLst/>
              <a:ahLst/>
              <a:cxnLst/>
              <a:rect l="l" t="t" r="r" b="b"/>
              <a:pathLst>
                <a:path w="30456" h="50980" extrusionOk="0">
                  <a:moveTo>
                    <a:pt x="30455" y="1"/>
                  </a:moveTo>
                  <a:lnTo>
                    <a:pt x="0" y="19178"/>
                  </a:lnTo>
                  <a:lnTo>
                    <a:pt x="146" y="19251"/>
                  </a:lnTo>
                  <a:lnTo>
                    <a:pt x="105" y="19314"/>
                  </a:lnTo>
                  <a:lnTo>
                    <a:pt x="23945" y="50979"/>
                  </a:lnTo>
                  <a:lnTo>
                    <a:pt x="23977" y="50979"/>
                  </a:lnTo>
                  <a:lnTo>
                    <a:pt x="24102" y="50802"/>
                  </a:lnTo>
                  <a:lnTo>
                    <a:pt x="3045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2"/>
            <p:cNvSpPr/>
            <p:nvPr/>
          </p:nvSpPr>
          <p:spPr>
            <a:xfrm>
              <a:off x="2128775" y="2017550"/>
              <a:ext cx="1113025" cy="565800"/>
            </a:xfrm>
            <a:custGeom>
              <a:avLst/>
              <a:gdLst/>
              <a:ahLst/>
              <a:cxnLst/>
              <a:rect l="l" t="t" r="r" b="b"/>
              <a:pathLst>
                <a:path w="44521" h="22632" extrusionOk="0">
                  <a:moveTo>
                    <a:pt x="44520" y="1"/>
                  </a:moveTo>
                  <a:lnTo>
                    <a:pt x="1" y="7044"/>
                  </a:lnTo>
                  <a:lnTo>
                    <a:pt x="27827" y="22632"/>
                  </a:lnTo>
                  <a:lnTo>
                    <a:pt x="4452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2"/>
            <p:cNvSpPr/>
            <p:nvPr/>
          </p:nvSpPr>
          <p:spPr>
            <a:xfrm>
              <a:off x="2828075" y="458000"/>
              <a:ext cx="582750" cy="322675"/>
            </a:xfrm>
            <a:custGeom>
              <a:avLst/>
              <a:gdLst/>
              <a:ahLst/>
              <a:cxnLst/>
              <a:rect l="l" t="t" r="r" b="b"/>
              <a:pathLst>
                <a:path w="23310" h="12907" extrusionOk="0">
                  <a:moveTo>
                    <a:pt x="10434" y="1"/>
                  </a:moveTo>
                  <a:lnTo>
                    <a:pt x="10174" y="74"/>
                  </a:lnTo>
                  <a:lnTo>
                    <a:pt x="9882" y="94"/>
                  </a:lnTo>
                  <a:lnTo>
                    <a:pt x="1" y="12907"/>
                  </a:lnTo>
                  <a:lnTo>
                    <a:pt x="23309" y="11029"/>
                  </a:lnTo>
                  <a:lnTo>
                    <a:pt x="1043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2"/>
            <p:cNvSpPr/>
            <p:nvPr/>
          </p:nvSpPr>
          <p:spPr>
            <a:xfrm>
              <a:off x="3088925" y="301750"/>
              <a:ext cx="533175" cy="431975"/>
            </a:xfrm>
            <a:custGeom>
              <a:avLst/>
              <a:gdLst/>
              <a:ahLst/>
              <a:cxnLst/>
              <a:rect l="l" t="t" r="r" b="b"/>
              <a:pathLst>
                <a:path w="21327" h="17279" extrusionOk="0">
                  <a:moveTo>
                    <a:pt x="21327" y="1"/>
                  </a:moveTo>
                  <a:lnTo>
                    <a:pt x="0" y="6251"/>
                  </a:lnTo>
                  <a:lnTo>
                    <a:pt x="12875" y="17279"/>
                  </a:lnTo>
                  <a:lnTo>
                    <a:pt x="2132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2"/>
            <p:cNvSpPr/>
            <p:nvPr/>
          </p:nvSpPr>
          <p:spPr>
            <a:xfrm>
              <a:off x="3410800" y="300475"/>
              <a:ext cx="711600" cy="433250"/>
            </a:xfrm>
            <a:custGeom>
              <a:avLst/>
              <a:gdLst/>
              <a:ahLst/>
              <a:cxnLst/>
              <a:rect l="l" t="t" r="r" b="b"/>
              <a:pathLst>
                <a:path w="28464" h="17330" extrusionOk="0">
                  <a:moveTo>
                    <a:pt x="8639" y="0"/>
                  </a:moveTo>
                  <a:lnTo>
                    <a:pt x="8452" y="52"/>
                  </a:lnTo>
                  <a:lnTo>
                    <a:pt x="0" y="17330"/>
                  </a:lnTo>
                  <a:lnTo>
                    <a:pt x="0" y="17330"/>
                  </a:lnTo>
                  <a:lnTo>
                    <a:pt x="28463" y="6239"/>
                  </a:lnTo>
                  <a:lnTo>
                    <a:pt x="863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2"/>
            <p:cNvSpPr/>
            <p:nvPr/>
          </p:nvSpPr>
          <p:spPr>
            <a:xfrm>
              <a:off x="4136725" y="459575"/>
              <a:ext cx="333375" cy="518575"/>
            </a:xfrm>
            <a:custGeom>
              <a:avLst/>
              <a:gdLst/>
              <a:ahLst/>
              <a:cxnLst/>
              <a:rect l="l" t="t" r="r" b="b"/>
              <a:pathLst>
                <a:path w="13335" h="20743" extrusionOk="0">
                  <a:moveTo>
                    <a:pt x="0" y="1"/>
                  </a:moveTo>
                  <a:lnTo>
                    <a:pt x="6302" y="20743"/>
                  </a:lnTo>
                  <a:lnTo>
                    <a:pt x="13335" y="3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2"/>
            <p:cNvSpPr/>
            <p:nvPr/>
          </p:nvSpPr>
          <p:spPr>
            <a:xfrm>
              <a:off x="4294275" y="469225"/>
              <a:ext cx="546475" cy="508925"/>
            </a:xfrm>
            <a:custGeom>
              <a:avLst/>
              <a:gdLst/>
              <a:ahLst/>
              <a:cxnLst/>
              <a:rect l="l" t="t" r="r" b="b"/>
              <a:pathLst>
                <a:path w="21859" h="20357" extrusionOk="0">
                  <a:moveTo>
                    <a:pt x="7033" y="0"/>
                  </a:moveTo>
                  <a:lnTo>
                    <a:pt x="0" y="20357"/>
                  </a:lnTo>
                  <a:lnTo>
                    <a:pt x="21858" y="3684"/>
                  </a:lnTo>
                  <a:lnTo>
                    <a:pt x="709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4294275" y="469225"/>
              <a:ext cx="175825" cy="508925"/>
            </a:xfrm>
            <a:custGeom>
              <a:avLst/>
              <a:gdLst/>
              <a:ahLst/>
              <a:cxnLst/>
              <a:rect l="l" t="t" r="r" b="b"/>
              <a:pathLst>
                <a:path w="7033" h="20357" extrusionOk="0">
                  <a:moveTo>
                    <a:pt x="7033" y="0"/>
                  </a:moveTo>
                  <a:lnTo>
                    <a:pt x="0" y="20357"/>
                  </a:lnTo>
                  <a:lnTo>
                    <a:pt x="0" y="20357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3410800" y="456450"/>
              <a:ext cx="883500" cy="521700"/>
            </a:xfrm>
            <a:custGeom>
              <a:avLst/>
              <a:gdLst/>
              <a:ahLst/>
              <a:cxnLst/>
              <a:rect l="l" t="t" r="r" b="b"/>
              <a:pathLst>
                <a:path w="35340" h="20868" extrusionOk="0">
                  <a:moveTo>
                    <a:pt x="28463" y="0"/>
                  </a:moveTo>
                  <a:lnTo>
                    <a:pt x="0" y="11091"/>
                  </a:lnTo>
                  <a:lnTo>
                    <a:pt x="35182" y="20826"/>
                  </a:lnTo>
                  <a:lnTo>
                    <a:pt x="35182" y="20815"/>
                  </a:lnTo>
                  <a:lnTo>
                    <a:pt x="35339" y="20868"/>
                  </a:lnTo>
                  <a:lnTo>
                    <a:pt x="35339" y="20868"/>
                  </a:lnTo>
                  <a:lnTo>
                    <a:pt x="29037" y="126"/>
                  </a:lnTo>
                  <a:lnTo>
                    <a:pt x="28850" y="126"/>
                  </a:lnTo>
                  <a:lnTo>
                    <a:pt x="2846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4136725" y="459575"/>
              <a:ext cx="157575" cy="518575"/>
            </a:xfrm>
            <a:custGeom>
              <a:avLst/>
              <a:gdLst/>
              <a:ahLst/>
              <a:cxnLst/>
              <a:rect l="l" t="t" r="r" b="b"/>
              <a:pathLst>
                <a:path w="6303" h="20743" extrusionOk="0">
                  <a:moveTo>
                    <a:pt x="0" y="1"/>
                  </a:moveTo>
                  <a:lnTo>
                    <a:pt x="6302" y="20743"/>
                  </a:lnTo>
                  <a:lnTo>
                    <a:pt x="6302" y="20743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4294275" y="561300"/>
              <a:ext cx="996150" cy="482575"/>
            </a:xfrm>
            <a:custGeom>
              <a:avLst/>
              <a:gdLst/>
              <a:ahLst/>
              <a:cxnLst/>
              <a:rect l="l" t="t" r="r" b="b"/>
              <a:pathLst>
                <a:path w="39846" h="19303" extrusionOk="0">
                  <a:moveTo>
                    <a:pt x="21858" y="1"/>
                  </a:moveTo>
                  <a:lnTo>
                    <a:pt x="0" y="16674"/>
                  </a:lnTo>
                  <a:lnTo>
                    <a:pt x="39679" y="19292"/>
                  </a:lnTo>
                  <a:lnTo>
                    <a:pt x="39700" y="19250"/>
                  </a:lnTo>
                  <a:lnTo>
                    <a:pt x="39846" y="19303"/>
                  </a:lnTo>
                  <a:lnTo>
                    <a:pt x="39846" y="19303"/>
                  </a:lnTo>
                  <a:lnTo>
                    <a:pt x="22693" y="314"/>
                  </a:lnTo>
                  <a:lnTo>
                    <a:pt x="22057" y="52"/>
                  </a:lnTo>
                  <a:lnTo>
                    <a:pt x="2185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4294275" y="561300"/>
              <a:ext cx="546475" cy="416850"/>
            </a:xfrm>
            <a:custGeom>
              <a:avLst/>
              <a:gdLst/>
              <a:ahLst/>
              <a:cxnLst/>
              <a:rect l="l" t="t" r="r" b="b"/>
              <a:pathLst>
                <a:path w="21859" h="16674" extrusionOk="0">
                  <a:moveTo>
                    <a:pt x="21858" y="1"/>
                  </a:moveTo>
                  <a:lnTo>
                    <a:pt x="0" y="16674"/>
                  </a:lnTo>
                  <a:lnTo>
                    <a:pt x="0" y="16674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4861575" y="569125"/>
              <a:ext cx="675350" cy="474750"/>
            </a:xfrm>
            <a:custGeom>
              <a:avLst/>
              <a:gdLst/>
              <a:ahLst/>
              <a:cxnLst/>
              <a:rect l="l" t="t" r="r" b="b"/>
              <a:pathLst>
                <a:path w="27014" h="18990" extrusionOk="0">
                  <a:moveTo>
                    <a:pt x="1" y="1"/>
                  </a:moveTo>
                  <a:lnTo>
                    <a:pt x="17154" y="18990"/>
                  </a:lnTo>
                  <a:lnTo>
                    <a:pt x="27014" y="113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2"/>
            <p:cNvSpPr/>
            <p:nvPr/>
          </p:nvSpPr>
          <p:spPr>
            <a:xfrm>
              <a:off x="3251950" y="733700"/>
              <a:ext cx="1038425" cy="1273725"/>
            </a:xfrm>
            <a:custGeom>
              <a:avLst/>
              <a:gdLst/>
              <a:ahLst/>
              <a:cxnLst/>
              <a:rect l="l" t="t" r="r" b="b"/>
              <a:pathLst>
                <a:path w="41537" h="50949" extrusionOk="0">
                  <a:moveTo>
                    <a:pt x="6354" y="1"/>
                  </a:moveTo>
                  <a:lnTo>
                    <a:pt x="1" y="50802"/>
                  </a:lnTo>
                  <a:lnTo>
                    <a:pt x="1" y="50802"/>
                  </a:lnTo>
                  <a:lnTo>
                    <a:pt x="63" y="50729"/>
                  </a:lnTo>
                  <a:lnTo>
                    <a:pt x="94" y="50948"/>
                  </a:lnTo>
                  <a:lnTo>
                    <a:pt x="147" y="50938"/>
                  </a:lnTo>
                  <a:lnTo>
                    <a:pt x="41443" y="10017"/>
                  </a:lnTo>
                  <a:lnTo>
                    <a:pt x="41536" y="9736"/>
                  </a:lnTo>
                  <a:lnTo>
                    <a:pt x="635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2"/>
            <p:cNvSpPr/>
            <p:nvPr/>
          </p:nvSpPr>
          <p:spPr>
            <a:xfrm>
              <a:off x="3255600" y="984125"/>
              <a:ext cx="1032425" cy="1023025"/>
            </a:xfrm>
            <a:custGeom>
              <a:avLst/>
              <a:gdLst/>
              <a:ahLst/>
              <a:cxnLst/>
              <a:rect l="l" t="t" r="r" b="b"/>
              <a:pathLst>
                <a:path w="41297" h="40921" extrusionOk="0">
                  <a:moveTo>
                    <a:pt x="41297" y="0"/>
                  </a:moveTo>
                  <a:lnTo>
                    <a:pt x="1" y="40921"/>
                  </a:lnTo>
                  <a:lnTo>
                    <a:pt x="29590" y="36852"/>
                  </a:lnTo>
                  <a:lnTo>
                    <a:pt x="29454" y="36685"/>
                  </a:lnTo>
                  <a:lnTo>
                    <a:pt x="29788" y="36779"/>
                  </a:lnTo>
                  <a:lnTo>
                    <a:pt x="4129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2"/>
            <p:cNvSpPr/>
            <p:nvPr/>
          </p:nvSpPr>
          <p:spPr>
            <a:xfrm>
              <a:off x="4008125" y="978125"/>
              <a:ext cx="1278125" cy="926775"/>
            </a:xfrm>
            <a:custGeom>
              <a:avLst/>
              <a:gdLst/>
              <a:ahLst/>
              <a:cxnLst/>
              <a:rect l="l" t="t" r="r" b="b"/>
              <a:pathLst>
                <a:path w="51125" h="37071" extrusionOk="0">
                  <a:moveTo>
                    <a:pt x="11446" y="1"/>
                  </a:moveTo>
                  <a:lnTo>
                    <a:pt x="11602" y="42"/>
                  </a:lnTo>
                  <a:lnTo>
                    <a:pt x="0" y="37071"/>
                  </a:lnTo>
                  <a:lnTo>
                    <a:pt x="51073" y="2776"/>
                  </a:lnTo>
                  <a:lnTo>
                    <a:pt x="51125" y="2619"/>
                  </a:lnTo>
                  <a:lnTo>
                    <a:pt x="11446" y="1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2"/>
            <p:cNvSpPr/>
            <p:nvPr/>
          </p:nvSpPr>
          <p:spPr>
            <a:xfrm>
              <a:off x="4294275" y="978125"/>
              <a:ext cx="991975" cy="65475"/>
            </a:xfrm>
            <a:custGeom>
              <a:avLst/>
              <a:gdLst/>
              <a:ahLst/>
              <a:cxnLst/>
              <a:rect l="l" t="t" r="r" b="b"/>
              <a:pathLst>
                <a:path w="39679" h="2619" extrusionOk="0">
                  <a:moveTo>
                    <a:pt x="0" y="1"/>
                  </a:moveTo>
                  <a:lnTo>
                    <a:pt x="0" y="1"/>
                  </a:lnTo>
                  <a:lnTo>
                    <a:pt x="39679" y="2619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2"/>
            <p:cNvSpPr/>
            <p:nvPr/>
          </p:nvSpPr>
          <p:spPr>
            <a:xfrm>
              <a:off x="2835900" y="2022000"/>
              <a:ext cx="504250" cy="568675"/>
            </a:xfrm>
            <a:custGeom>
              <a:avLst/>
              <a:gdLst/>
              <a:ahLst/>
              <a:cxnLst/>
              <a:rect l="l" t="t" r="r" b="b"/>
              <a:pathLst>
                <a:path w="20170" h="22747" extrusionOk="0">
                  <a:moveTo>
                    <a:pt x="16507" y="1"/>
                  </a:moveTo>
                  <a:lnTo>
                    <a:pt x="1" y="22380"/>
                  </a:lnTo>
                  <a:lnTo>
                    <a:pt x="20169" y="22746"/>
                  </a:lnTo>
                  <a:lnTo>
                    <a:pt x="19001" y="15453"/>
                  </a:lnTo>
                  <a:lnTo>
                    <a:pt x="1650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2"/>
            <p:cNvSpPr/>
            <p:nvPr/>
          </p:nvSpPr>
          <p:spPr>
            <a:xfrm>
              <a:off x="3255600" y="1913225"/>
              <a:ext cx="742900" cy="677450"/>
            </a:xfrm>
            <a:custGeom>
              <a:avLst/>
              <a:gdLst/>
              <a:ahLst/>
              <a:cxnLst/>
              <a:rect l="l" t="t" r="r" b="b"/>
              <a:pathLst>
                <a:path w="29716" h="27098" extrusionOk="0">
                  <a:moveTo>
                    <a:pt x="29716" y="1"/>
                  </a:moveTo>
                  <a:lnTo>
                    <a:pt x="1" y="4091"/>
                  </a:lnTo>
                  <a:lnTo>
                    <a:pt x="1086" y="10789"/>
                  </a:lnTo>
                  <a:lnTo>
                    <a:pt x="3715" y="27097"/>
                  </a:lnTo>
                  <a:lnTo>
                    <a:pt x="3725" y="27097"/>
                  </a:lnTo>
                  <a:lnTo>
                    <a:pt x="2971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705175" y="2772175"/>
              <a:ext cx="693350" cy="663600"/>
            </a:xfrm>
            <a:custGeom>
              <a:avLst/>
              <a:gdLst/>
              <a:ahLst/>
              <a:cxnLst/>
              <a:rect l="l" t="t" r="r" b="b"/>
              <a:pathLst>
                <a:path w="27734" h="26544" extrusionOk="0">
                  <a:moveTo>
                    <a:pt x="3673" y="1"/>
                  </a:moveTo>
                  <a:lnTo>
                    <a:pt x="1628" y="14722"/>
                  </a:lnTo>
                  <a:lnTo>
                    <a:pt x="1" y="26470"/>
                  </a:lnTo>
                  <a:lnTo>
                    <a:pt x="52" y="26491"/>
                  </a:lnTo>
                  <a:lnTo>
                    <a:pt x="73" y="26544"/>
                  </a:lnTo>
                  <a:lnTo>
                    <a:pt x="27608" y="23685"/>
                  </a:lnTo>
                  <a:cubicBezTo>
                    <a:pt x="27566" y="23445"/>
                    <a:pt x="27608" y="23184"/>
                    <a:pt x="27733" y="22976"/>
                  </a:cubicBezTo>
                  <a:lnTo>
                    <a:pt x="367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2435525" y="2589325"/>
              <a:ext cx="904625" cy="762200"/>
            </a:xfrm>
            <a:custGeom>
              <a:avLst/>
              <a:gdLst/>
              <a:ahLst/>
              <a:cxnLst/>
              <a:rect l="l" t="t" r="r" b="b"/>
              <a:pathLst>
                <a:path w="36185" h="30488" extrusionOk="0">
                  <a:moveTo>
                    <a:pt x="15797" y="0"/>
                  </a:moveTo>
                  <a:lnTo>
                    <a:pt x="6824" y="16976"/>
                  </a:lnTo>
                  <a:lnTo>
                    <a:pt x="1" y="30144"/>
                  </a:lnTo>
                  <a:cubicBezTo>
                    <a:pt x="94" y="30237"/>
                    <a:pt x="157" y="30362"/>
                    <a:pt x="198" y="30487"/>
                  </a:cubicBezTo>
                  <a:lnTo>
                    <a:pt x="36184" y="376"/>
                  </a:lnTo>
                  <a:lnTo>
                    <a:pt x="1579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1799325" y="2586200"/>
              <a:ext cx="1023050" cy="756725"/>
            </a:xfrm>
            <a:custGeom>
              <a:avLst/>
              <a:gdLst/>
              <a:ahLst/>
              <a:cxnLst/>
              <a:rect l="l" t="t" r="r" b="b"/>
              <a:pathLst>
                <a:path w="40922" h="30269" extrusionOk="0">
                  <a:moveTo>
                    <a:pt x="40921" y="0"/>
                  </a:moveTo>
                  <a:lnTo>
                    <a:pt x="1" y="7074"/>
                  </a:lnTo>
                  <a:lnTo>
                    <a:pt x="24176" y="30174"/>
                  </a:lnTo>
                  <a:cubicBezTo>
                    <a:pt x="24322" y="30060"/>
                    <a:pt x="24520" y="29976"/>
                    <a:pt x="24760" y="29976"/>
                  </a:cubicBezTo>
                  <a:cubicBezTo>
                    <a:pt x="24874" y="29976"/>
                    <a:pt x="24979" y="29997"/>
                    <a:pt x="25073" y="30028"/>
                  </a:cubicBezTo>
                  <a:lnTo>
                    <a:pt x="40879" y="125"/>
                  </a:lnTo>
                  <a:lnTo>
                    <a:pt x="40828" y="115"/>
                  </a:lnTo>
                  <a:lnTo>
                    <a:pt x="40921" y="0"/>
                  </a:lnTo>
                  <a:close/>
                  <a:moveTo>
                    <a:pt x="32272" y="17101"/>
                  </a:moveTo>
                  <a:lnTo>
                    <a:pt x="25354" y="30174"/>
                  </a:lnTo>
                  <a:lnTo>
                    <a:pt x="25449" y="30269"/>
                  </a:lnTo>
                  <a:lnTo>
                    <a:pt x="32272" y="1710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2440475" y="2598725"/>
              <a:ext cx="1417425" cy="916075"/>
            </a:xfrm>
            <a:custGeom>
              <a:avLst/>
              <a:gdLst/>
              <a:ahLst/>
              <a:cxnLst/>
              <a:rect l="l" t="t" r="r" b="b"/>
              <a:pathLst>
                <a:path w="56697" h="36643" extrusionOk="0">
                  <a:moveTo>
                    <a:pt x="35986" y="0"/>
                  </a:moveTo>
                  <a:lnTo>
                    <a:pt x="0" y="30111"/>
                  </a:lnTo>
                  <a:cubicBezTo>
                    <a:pt x="63" y="30310"/>
                    <a:pt x="74" y="30529"/>
                    <a:pt x="11" y="30737"/>
                  </a:cubicBezTo>
                  <a:lnTo>
                    <a:pt x="56446" y="36643"/>
                  </a:lnTo>
                  <a:lnTo>
                    <a:pt x="56394" y="36559"/>
                  </a:lnTo>
                  <a:lnTo>
                    <a:pt x="56697" y="36403"/>
                  </a:lnTo>
                  <a:lnTo>
                    <a:pt x="3626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3348725" y="1912975"/>
              <a:ext cx="1181625" cy="687075"/>
            </a:xfrm>
            <a:custGeom>
              <a:avLst/>
              <a:gdLst/>
              <a:ahLst/>
              <a:cxnLst/>
              <a:rect l="l" t="t" r="r" b="b"/>
              <a:pathLst>
                <a:path w="47265" h="27483" extrusionOk="0">
                  <a:moveTo>
                    <a:pt x="26095" y="1"/>
                  </a:moveTo>
                  <a:lnTo>
                    <a:pt x="25991" y="11"/>
                  </a:lnTo>
                  <a:lnTo>
                    <a:pt x="0" y="27107"/>
                  </a:lnTo>
                  <a:lnTo>
                    <a:pt x="47264" y="27483"/>
                  </a:lnTo>
                  <a:lnTo>
                    <a:pt x="32251" y="7993"/>
                  </a:lnTo>
                  <a:lnTo>
                    <a:pt x="2609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3347150" y="2598725"/>
              <a:ext cx="1183475" cy="910100"/>
            </a:xfrm>
            <a:custGeom>
              <a:avLst/>
              <a:gdLst/>
              <a:ahLst/>
              <a:cxnLst/>
              <a:rect l="l" t="t" r="r" b="b"/>
              <a:pathLst>
                <a:path w="47339" h="36404" extrusionOk="0">
                  <a:moveTo>
                    <a:pt x="1" y="0"/>
                  </a:moveTo>
                  <a:lnTo>
                    <a:pt x="20430" y="36403"/>
                  </a:lnTo>
                  <a:lnTo>
                    <a:pt x="20440" y="36392"/>
                  </a:lnTo>
                  <a:lnTo>
                    <a:pt x="20701" y="36257"/>
                  </a:lnTo>
                  <a:lnTo>
                    <a:pt x="47338" y="376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5290400" y="852125"/>
              <a:ext cx="669100" cy="448425"/>
            </a:xfrm>
            <a:custGeom>
              <a:avLst/>
              <a:gdLst/>
              <a:ahLst/>
              <a:cxnLst/>
              <a:rect l="l" t="t" r="r" b="b"/>
              <a:pathLst>
                <a:path w="26764" h="17937" extrusionOk="0">
                  <a:moveTo>
                    <a:pt x="9861" y="1"/>
                  </a:moveTo>
                  <a:lnTo>
                    <a:pt x="1" y="7670"/>
                  </a:lnTo>
                  <a:lnTo>
                    <a:pt x="158" y="7722"/>
                  </a:lnTo>
                  <a:lnTo>
                    <a:pt x="158" y="7732"/>
                  </a:lnTo>
                  <a:lnTo>
                    <a:pt x="26763" y="17936"/>
                  </a:lnTo>
                  <a:lnTo>
                    <a:pt x="26763" y="17936"/>
                  </a:lnTo>
                  <a:lnTo>
                    <a:pt x="9965" y="42"/>
                  </a:lnTo>
                  <a:lnTo>
                    <a:pt x="986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5290400" y="852125"/>
              <a:ext cx="246525" cy="191750"/>
            </a:xfrm>
            <a:custGeom>
              <a:avLst/>
              <a:gdLst/>
              <a:ahLst/>
              <a:cxnLst/>
              <a:rect l="l" t="t" r="r" b="b"/>
              <a:pathLst>
                <a:path w="9861" h="7670" extrusionOk="0">
                  <a:moveTo>
                    <a:pt x="9861" y="1"/>
                  </a:moveTo>
                  <a:lnTo>
                    <a:pt x="1" y="7670"/>
                  </a:lnTo>
                  <a:lnTo>
                    <a:pt x="1" y="767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4013600" y="1916100"/>
              <a:ext cx="903050" cy="681600"/>
            </a:xfrm>
            <a:custGeom>
              <a:avLst/>
              <a:gdLst/>
              <a:ahLst/>
              <a:cxnLst/>
              <a:rect l="l" t="t" r="r" b="b"/>
              <a:pathLst>
                <a:path w="36122" h="27264" extrusionOk="0">
                  <a:moveTo>
                    <a:pt x="1" y="1"/>
                  </a:moveTo>
                  <a:lnTo>
                    <a:pt x="3746" y="4852"/>
                  </a:lnTo>
                  <a:lnTo>
                    <a:pt x="21014" y="27263"/>
                  </a:lnTo>
                  <a:lnTo>
                    <a:pt x="36122" y="106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4007875" y="1047500"/>
              <a:ext cx="1277100" cy="1128675"/>
            </a:xfrm>
            <a:custGeom>
              <a:avLst/>
              <a:gdLst/>
              <a:ahLst/>
              <a:cxnLst/>
              <a:rect l="l" t="t" r="r" b="b"/>
              <a:pathLst>
                <a:path w="51084" h="45147" extrusionOk="0">
                  <a:moveTo>
                    <a:pt x="51083" y="1"/>
                  </a:moveTo>
                  <a:lnTo>
                    <a:pt x="10" y="34296"/>
                  </a:lnTo>
                  <a:lnTo>
                    <a:pt x="0" y="34337"/>
                  </a:lnTo>
                  <a:lnTo>
                    <a:pt x="36539" y="45147"/>
                  </a:lnTo>
                  <a:lnTo>
                    <a:pt x="5108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4929675" y="1045425"/>
              <a:ext cx="1040775" cy="1131025"/>
            </a:xfrm>
            <a:custGeom>
              <a:avLst/>
              <a:gdLst/>
              <a:ahLst/>
              <a:cxnLst/>
              <a:rect l="l" t="t" r="r" b="b"/>
              <a:pathLst>
                <a:path w="41631" h="45241" extrusionOk="0">
                  <a:moveTo>
                    <a:pt x="14587" y="0"/>
                  </a:moveTo>
                  <a:lnTo>
                    <a:pt x="1" y="45240"/>
                  </a:lnTo>
                  <a:lnTo>
                    <a:pt x="41631" y="10674"/>
                  </a:lnTo>
                  <a:lnTo>
                    <a:pt x="41192" y="10204"/>
                  </a:lnTo>
                  <a:lnTo>
                    <a:pt x="1458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4545450" y="2187900"/>
              <a:ext cx="829250" cy="755675"/>
            </a:xfrm>
            <a:custGeom>
              <a:avLst/>
              <a:gdLst/>
              <a:ahLst/>
              <a:cxnLst/>
              <a:rect l="l" t="t" r="r" b="b"/>
              <a:pathLst>
                <a:path w="33170" h="30227" extrusionOk="0">
                  <a:moveTo>
                    <a:pt x="15108" y="1"/>
                  </a:moveTo>
                  <a:lnTo>
                    <a:pt x="0" y="16590"/>
                  </a:lnTo>
                  <a:lnTo>
                    <a:pt x="33169" y="30226"/>
                  </a:lnTo>
                  <a:lnTo>
                    <a:pt x="33169" y="30226"/>
                  </a:lnTo>
                  <a:lnTo>
                    <a:pt x="21389" y="10507"/>
                  </a:lnTo>
                  <a:lnTo>
                    <a:pt x="1510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5978250" y="1318775"/>
              <a:ext cx="350075" cy="664900"/>
            </a:xfrm>
            <a:custGeom>
              <a:avLst/>
              <a:gdLst/>
              <a:ahLst/>
              <a:cxnLst/>
              <a:rect l="l" t="t" r="r" b="b"/>
              <a:pathLst>
                <a:path w="14003" h="26596" extrusionOk="0">
                  <a:moveTo>
                    <a:pt x="1" y="1"/>
                  </a:moveTo>
                  <a:lnTo>
                    <a:pt x="3694" y="26596"/>
                  </a:lnTo>
                  <a:lnTo>
                    <a:pt x="14002" y="11509"/>
                  </a:lnTo>
                  <a:lnTo>
                    <a:pt x="13950" y="113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4931250" y="2185300"/>
              <a:ext cx="710800" cy="756975"/>
            </a:xfrm>
            <a:custGeom>
              <a:avLst/>
              <a:gdLst/>
              <a:ahLst/>
              <a:cxnLst/>
              <a:rect l="l" t="t" r="r" b="b"/>
              <a:pathLst>
                <a:path w="28432" h="30279" extrusionOk="0">
                  <a:moveTo>
                    <a:pt x="0" y="0"/>
                  </a:moveTo>
                  <a:lnTo>
                    <a:pt x="18092" y="30279"/>
                  </a:lnTo>
                  <a:lnTo>
                    <a:pt x="28431" y="3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5391600" y="2197550"/>
              <a:ext cx="451300" cy="746300"/>
            </a:xfrm>
            <a:custGeom>
              <a:avLst/>
              <a:gdLst/>
              <a:ahLst/>
              <a:cxnLst/>
              <a:rect l="l" t="t" r="r" b="b"/>
              <a:pathLst>
                <a:path w="18052" h="29852" extrusionOk="0">
                  <a:moveTo>
                    <a:pt x="10320" y="0"/>
                  </a:moveTo>
                  <a:lnTo>
                    <a:pt x="1" y="29851"/>
                  </a:lnTo>
                  <a:lnTo>
                    <a:pt x="18030" y="29851"/>
                  </a:lnTo>
                  <a:lnTo>
                    <a:pt x="18051" y="29840"/>
                  </a:lnTo>
                  <a:lnTo>
                    <a:pt x="1032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5649600" y="2193125"/>
              <a:ext cx="592900" cy="750450"/>
            </a:xfrm>
            <a:custGeom>
              <a:avLst/>
              <a:gdLst/>
              <a:ahLst/>
              <a:cxnLst/>
              <a:rect l="l" t="t" r="r" b="b"/>
              <a:pathLst>
                <a:path w="23716" h="30018" extrusionOk="0">
                  <a:moveTo>
                    <a:pt x="52" y="0"/>
                  </a:moveTo>
                  <a:lnTo>
                    <a:pt x="0" y="177"/>
                  </a:lnTo>
                  <a:lnTo>
                    <a:pt x="7731" y="30017"/>
                  </a:lnTo>
                  <a:lnTo>
                    <a:pt x="23715" y="18489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6070600" y="1606475"/>
              <a:ext cx="432475" cy="441650"/>
            </a:xfrm>
            <a:custGeom>
              <a:avLst/>
              <a:gdLst/>
              <a:ahLst/>
              <a:cxnLst/>
              <a:rect l="l" t="t" r="r" b="b"/>
              <a:pathLst>
                <a:path w="17299" h="17666" extrusionOk="0">
                  <a:moveTo>
                    <a:pt x="10308" y="1"/>
                  </a:moveTo>
                  <a:lnTo>
                    <a:pt x="0" y="15088"/>
                  </a:lnTo>
                  <a:lnTo>
                    <a:pt x="17299" y="17665"/>
                  </a:lnTo>
                  <a:lnTo>
                    <a:pt x="17299" y="17665"/>
                  </a:lnTo>
                  <a:lnTo>
                    <a:pt x="1030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5649075" y="1315125"/>
              <a:ext cx="421525" cy="872800"/>
            </a:xfrm>
            <a:custGeom>
              <a:avLst/>
              <a:gdLst/>
              <a:ahLst/>
              <a:cxnLst/>
              <a:rect l="l" t="t" r="r" b="b"/>
              <a:pathLst>
                <a:path w="16861" h="34912" extrusionOk="0">
                  <a:moveTo>
                    <a:pt x="12980" y="1"/>
                  </a:moveTo>
                  <a:lnTo>
                    <a:pt x="0" y="34859"/>
                  </a:lnTo>
                  <a:lnTo>
                    <a:pt x="167" y="34859"/>
                  </a:lnTo>
                  <a:lnTo>
                    <a:pt x="146" y="34912"/>
                  </a:lnTo>
                  <a:lnTo>
                    <a:pt x="16861" y="26742"/>
                  </a:lnTo>
                  <a:lnTo>
                    <a:pt x="13168" y="147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2"/>
            <p:cNvSpPr/>
            <p:nvPr/>
          </p:nvSpPr>
          <p:spPr>
            <a:xfrm>
              <a:off x="4929400" y="1312250"/>
              <a:ext cx="1044175" cy="874350"/>
            </a:xfrm>
            <a:custGeom>
              <a:avLst/>
              <a:gdLst/>
              <a:ahLst/>
              <a:cxnLst/>
              <a:rect l="l" t="t" r="r" b="b"/>
              <a:pathLst>
                <a:path w="41767" h="34974" extrusionOk="0">
                  <a:moveTo>
                    <a:pt x="41642" y="1"/>
                  </a:moveTo>
                  <a:lnTo>
                    <a:pt x="12" y="34567"/>
                  </a:lnTo>
                  <a:lnTo>
                    <a:pt x="1" y="34598"/>
                  </a:lnTo>
                  <a:lnTo>
                    <a:pt x="28787" y="34974"/>
                  </a:lnTo>
                  <a:lnTo>
                    <a:pt x="41767" y="116"/>
                  </a:lnTo>
                  <a:lnTo>
                    <a:pt x="41683" y="42"/>
                  </a:lnTo>
                  <a:lnTo>
                    <a:pt x="4164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2"/>
            <p:cNvSpPr/>
            <p:nvPr/>
          </p:nvSpPr>
          <p:spPr>
            <a:xfrm>
              <a:off x="5650875" y="1983650"/>
              <a:ext cx="595025" cy="671700"/>
            </a:xfrm>
            <a:custGeom>
              <a:avLst/>
              <a:gdLst/>
              <a:ahLst/>
              <a:cxnLst/>
              <a:rect l="l" t="t" r="r" b="b"/>
              <a:pathLst>
                <a:path w="23801" h="26868" extrusionOk="0">
                  <a:moveTo>
                    <a:pt x="16789" y="1"/>
                  </a:moveTo>
                  <a:lnTo>
                    <a:pt x="74" y="8171"/>
                  </a:lnTo>
                  <a:lnTo>
                    <a:pt x="1" y="8379"/>
                  </a:lnTo>
                  <a:lnTo>
                    <a:pt x="23664" y="26868"/>
                  </a:lnTo>
                  <a:lnTo>
                    <a:pt x="23675" y="26868"/>
                  </a:lnTo>
                  <a:lnTo>
                    <a:pt x="23800" y="26565"/>
                  </a:lnTo>
                  <a:lnTo>
                    <a:pt x="1678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2"/>
            <p:cNvSpPr/>
            <p:nvPr/>
          </p:nvSpPr>
          <p:spPr>
            <a:xfrm>
              <a:off x="6070600" y="1983650"/>
              <a:ext cx="433000" cy="664125"/>
            </a:xfrm>
            <a:custGeom>
              <a:avLst/>
              <a:gdLst/>
              <a:ahLst/>
              <a:cxnLst/>
              <a:rect l="l" t="t" r="r" b="b"/>
              <a:pathLst>
                <a:path w="17320" h="26565" extrusionOk="0">
                  <a:moveTo>
                    <a:pt x="0" y="1"/>
                  </a:moveTo>
                  <a:lnTo>
                    <a:pt x="7011" y="26565"/>
                  </a:lnTo>
                  <a:lnTo>
                    <a:pt x="17320" y="2630"/>
                  </a:lnTo>
                  <a:lnTo>
                    <a:pt x="17299" y="25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2"/>
            <p:cNvSpPr/>
            <p:nvPr/>
          </p:nvSpPr>
          <p:spPr>
            <a:xfrm>
              <a:off x="2437350" y="3367150"/>
              <a:ext cx="1416375" cy="419975"/>
            </a:xfrm>
            <a:custGeom>
              <a:avLst/>
              <a:gdLst/>
              <a:ahLst/>
              <a:cxnLst/>
              <a:rect l="l" t="t" r="r" b="b"/>
              <a:pathLst>
                <a:path w="56655" h="16799" extrusionOk="0">
                  <a:moveTo>
                    <a:pt x="136" y="0"/>
                  </a:moveTo>
                  <a:cubicBezTo>
                    <a:pt x="115" y="116"/>
                    <a:pt x="63" y="220"/>
                    <a:pt x="0" y="313"/>
                  </a:cubicBezTo>
                  <a:lnTo>
                    <a:pt x="13919" y="16799"/>
                  </a:lnTo>
                  <a:lnTo>
                    <a:pt x="56655" y="6031"/>
                  </a:lnTo>
                  <a:lnTo>
                    <a:pt x="56571" y="5906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2"/>
            <p:cNvSpPr/>
            <p:nvPr/>
          </p:nvSpPr>
          <p:spPr>
            <a:xfrm>
              <a:off x="1710125" y="3372125"/>
              <a:ext cx="693325" cy="509425"/>
            </a:xfrm>
            <a:custGeom>
              <a:avLst/>
              <a:gdLst/>
              <a:ahLst/>
              <a:cxnLst/>
              <a:rect l="l" t="t" r="r" b="b"/>
              <a:pathLst>
                <a:path w="27733" h="20377" extrusionOk="0">
                  <a:moveTo>
                    <a:pt x="27503" y="0"/>
                  </a:moveTo>
                  <a:lnTo>
                    <a:pt x="14211" y="1387"/>
                  </a:lnTo>
                  <a:lnTo>
                    <a:pt x="0" y="2859"/>
                  </a:lnTo>
                  <a:lnTo>
                    <a:pt x="6928" y="20376"/>
                  </a:lnTo>
                  <a:lnTo>
                    <a:pt x="15286" y="12312"/>
                  </a:lnTo>
                  <a:lnTo>
                    <a:pt x="27733" y="292"/>
                  </a:lnTo>
                  <a:cubicBezTo>
                    <a:pt x="27639" y="209"/>
                    <a:pt x="27566" y="114"/>
                    <a:pt x="27503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2"/>
            <p:cNvSpPr/>
            <p:nvPr/>
          </p:nvSpPr>
          <p:spPr>
            <a:xfrm>
              <a:off x="1890100" y="3380700"/>
              <a:ext cx="882975" cy="505550"/>
            </a:xfrm>
            <a:custGeom>
              <a:avLst/>
              <a:gdLst/>
              <a:ahLst/>
              <a:cxnLst/>
              <a:rect l="l" t="t" r="r" b="b"/>
              <a:pathLst>
                <a:path w="35319" h="20222" extrusionOk="0">
                  <a:moveTo>
                    <a:pt x="21651" y="1"/>
                  </a:moveTo>
                  <a:cubicBezTo>
                    <a:pt x="21515" y="84"/>
                    <a:pt x="21338" y="147"/>
                    <a:pt x="21129" y="147"/>
                  </a:cubicBezTo>
                  <a:cubicBezTo>
                    <a:pt x="21025" y="147"/>
                    <a:pt x="20930" y="126"/>
                    <a:pt x="20847" y="105"/>
                  </a:cubicBezTo>
                  <a:lnTo>
                    <a:pt x="10904" y="9704"/>
                  </a:lnTo>
                  <a:lnTo>
                    <a:pt x="1" y="20221"/>
                  </a:lnTo>
                  <a:lnTo>
                    <a:pt x="1" y="20221"/>
                  </a:lnTo>
                  <a:lnTo>
                    <a:pt x="35319" y="16184"/>
                  </a:lnTo>
                  <a:lnTo>
                    <a:pt x="2165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2"/>
            <p:cNvSpPr/>
            <p:nvPr/>
          </p:nvSpPr>
          <p:spPr>
            <a:xfrm>
              <a:off x="2785300" y="3517925"/>
              <a:ext cx="1071300" cy="546725"/>
            </a:xfrm>
            <a:custGeom>
              <a:avLst/>
              <a:gdLst/>
              <a:ahLst/>
              <a:cxnLst/>
              <a:rect l="l" t="t" r="r" b="b"/>
              <a:pathLst>
                <a:path w="42852" h="21869" extrusionOk="0">
                  <a:moveTo>
                    <a:pt x="42737" y="0"/>
                  </a:moveTo>
                  <a:lnTo>
                    <a:pt x="1" y="10768"/>
                  </a:lnTo>
                  <a:lnTo>
                    <a:pt x="147" y="10945"/>
                  </a:lnTo>
                  <a:lnTo>
                    <a:pt x="126" y="10945"/>
                  </a:lnTo>
                  <a:lnTo>
                    <a:pt x="24874" y="21869"/>
                  </a:lnTo>
                  <a:lnTo>
                    <a:pt x="25636" y="21723"/>
                  </a:lnTo>
                  <a:lnTo>
                    <a:pt x="25646" y="21775"/>
                  </a:lnTo>
                  <a:lnTo>
                    <a:pt x="42852" y="178"/>
                  </a:lnTo>
                  <a:lnTo>
                    <a:pt x="4273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2"/>
            <p:cNvSpPr/>
            <p:nvPr/>
          </p:nvSpPr>
          <p:spPr>
            <a:xfrm>
              <a:off x="1901050" y="3792600"/>
              <a:ext cx="878025" cy="427000"/>
            </a:xfrm>
            <a:custGeom>
              <a:avLst/>
              <a:gdLst/>
              <a:ahLst/>
              <a:cxnLst/>
              <a:rect l="l" t="t" r="r" b="b"/>
              <a:pathLst>
                <a:path w="35121" h="17080" extrusionOk="0">
                  <a:moveTo>
                    <a:pt x="35120" y="0"/>
                  </a:moveTo>
                  <a:lnTo>
                    <a:pt x="1" y="4027"/>
                  </a:lnTo>
                  <a:lnTo>
                    <a:pt x="27723" y="17079"/>
                  </a:lnTo>
                  <a:lnTo>
                    <a:pt x="27838" y="17059"/>
                  </a:lnTo>
                  <a:lnTo>
                    <a:pt x="3512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2"/>
            <p:cNvSpPr/>
            <p:nvPr/>
          </p:nvSpPr>
          <p:spPr>
            <a:xfrm>
              <a:off x="2596975" y="3791550"/>
              <a:ext cx="810200" cy="427525"/>
            </a:xfrm>
            <a:custGeom>
              <a:avLst/>
              <a:gdLst/>
              <a:ahLst/>
              <a:cxnLst/>
              <a:rect l="l" t="t" r="r" b="b"/>
              <a:pathLst>
                <a:path w="32408" h="17101" extrusionOk="0">
                  <a:moveTo>
                    <a:pt x="7659" y="0"/>
                  </a:moveTo>
                  <a:lnTo>
                    <a:pt x="7378" y="31"/>
                  </a:lnTo>
                  <a:lnTo>
                    <a:pt x="7283" y="42"/>
                  </a:lnTo>
                  <a:lnTo>
                    <a:pt x="1" y="17101"/>
                  </a:lnTo>
                  <a:lnTo>
                    <a:pt x="32407" y="10924"/>
                  </a:lnTo>
                  <a:lnTo>
                    <a:pt x="765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2"/>
            <p:cNvSpPr/>
            <p:nvPr/>
          </p:nvSpPr>
          <p:spPr>
            <a:xfrm>
              <a:off x="4542075" y="2609950"/>
              <a:ext cx="819050" cy="410050"/>
            </a:xfrm>
            <a:custGeom>
              <a:avLst/>
              <a:gdLst/>
              <a:ahLst/>
              <a:cxnLst/>
              <a:rect l="l" t="t" r="r" b="b"/>
              <a:pathLst>
                <a:path w="32762" h="16402" extrusionOk="0">
                  <a:moveTo>
                    <a:pt x="0" y="0"/>
                  </a:moveTo>
                  <a:lnTo>
                    <a:pt x="9850" y="16402"/>
                  </a:lnTo>
                  <a:lnTo>
                    <a:pt x="9912" y="16370"/>
                  </a:lnTo>
                  <a:lnTo>
                    <a:pt x="9975" y="16360"/>
                  </a:lnTo>
                  <a:lnTo>
                    <a:pt x="32762" y="134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2"/>
            <p:cNvSpPr/>
            <p:nvPr/>
          </p:nvSpPr>
          <p:spPr>
            <a:xfrm>
              <a:off x="3881350" y="2608900"/>
              <a:ext cx="906975" cy="887650"/>
            </a:xfrm>
            <a:custGeom>
              <a:avLst/>
              <a:gdLst/>
              <a:ahLst/>
              <a:cxnLst/>
              <a:rect l="l" t="t" r="r" b="b"/>
              <a:pathLst>
                <a:path w="36279" h="35506" extrusionOk="0">
                  <a:moveTo>
                    <a:pt x="26346" y="0"/>
                  </a:moveTo>
                  <a:lnTo>
                    <a:pt x="1" y="35505"/>
                  </a:lnTo>
                  <a:lnTo>
                    <a:pt x="36279" y="16444"/>
                  </a:lnTo>
                  <a:lnTo>
                    <a:pt x="26429" y="42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2"/>
            <p:cNvSpPr/>
            <p:nvPr/>
          </p:nvSpPr>
          <p:spPr>
            <a:xfrm>
              <a:off x="3426450" y="3522350"/>
              <a:ext cx="515450" cy="641700"/>
            </a:xfrm>
            <a:custGeom>
              <a:avLst/>
              <a:gdLst/>
              <a:ahLst/>
              <a:cxnLst/>
              <a:rect l="l" t="t" r="r" b="b"/>
              <a:pathLst>
                <a:path w="20618" h="25668" extrusionOk="0">
                  <a:moveTo>
                    <a:pt x="17206" y="1"/>
                  </a:moveTo>
                  <a:lnTo>
                    <a:pt x="0" y="21598"/>
                  </a:lnTo>
                  <a:lnTo>
                    <a:pt x="95" y="21984"/>
                  </a:lnTo>
                  <a:lnTo>
                    <a:pt x="20617" y="25667"/>
                  </a:lnTo>
                  <a:lnTo>
                    <a:pt x="17508" y="481"/>
                  </a:lnTo>
                  <a:lnTo>
                    <a:pt x="1720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2"/>
            <p:cNvSpPr/>
            <p:nvPr/>
          </p:nvSpPr>
          <p:spPr>
            <a:xfrm>
              <a:off x="3428800" y="4071925"/>
              <a:ext cx="513100" cy="392350"/>
            </a:xfrm>
            <a:custGeom>
              <a:avLst/>
              <a:gdLst/>
              <a:ahLst/>
              <a:cxnLst/>
              <a:rect l="l" t="t" r="r" b="b"/>
              <a:pathLst>
                <a:path w="20524" h="15694" extrusionOk="0">
                  <a:moveTo>
                    <a:pt x="1" y="1"/>
                  </a:moveTo>
                  <a:lnTo>
                    <a:pt x="3871" y="15693"/>
                  </a:lnTo>
                  <a:lnTo>
                    <a:pt x="20523" y="36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2"/>
            <p:cNvSpPr/>
            <p:nvPr/>
          </p:nvSpPr>
          <p:spPr>
            <a:xfrm>
              <a:off x="3525575" y="4164025"/>
              <a:ext cx="513100" cy="406925"/>
            </a:xfrm>
            <a:custGeom>
              <a:avLst/>
              <a:gdLst/>
              <a:ahLst/>
              <a:cxnLst/>
              <a:rect l="l" t="t" r="r" b="b"/>
              <a:pathLst>
                <a:path w="20524" h="16277" extrusionOk="0">
                  <a:moveTo>
                    <a:pt x="16652" y="0"/>
                  </a:moveTo>
                  <a:lnTo>
                    <a:pt x="0" y="12009"/>
                  </a:lnTo>
                  <a:lnTo>
                    <a:pt x="53" y="12208"/>
                  </a:lnTo>
                  <a:lnTo>
                    <a:pt x="53" y="12270"/>
                  </a:lnTo>
                  <a:lnTo>
                    <a:pt x="20273" y="16277"/>
                  </a:lnTo>
                  <a:lnTo>
                    <a:pt x="20419" y="16173"/>
                  </a:lnTo>
                  <a:lnTo>
                    <a:pt x="20523" y="15630"/>
                  </a:lnTo>
                  <a:lnTo>
                    <a:pt x="1665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2"/>
            <p:cNvSpPr/>
            <p:nvPr/>
          </p:nvSpPr>
          <p:spPr>
            <a:xfrm>
              <a:off x="3864125" y="3534350"/>
              <a:ext cx="289050" cy="629700"/>
            </a:xfrm>
            <a:custGeom>
              <a:avLst/>
              <a:gdLst/>
              <a:ahLst/>
              <a:cxnLst/>
              <a:rect l="l" t="t" r="r" b="b"/>
              <a:pathLst>
                <a:path w="11562" h="25188" extrusionOk="0">
                  <a:moveTo>
                    <a:pt x="1" y="1"/>
                  </a:moveTo>
                  <a:lnTo>
                    <a:pt x="3110" y="25187"/>
                  </a:lnTo>
                  <a:lnTo>
                    <a:pt x="11510" y="18416"/>
                  </a:lnTo>
                  <a:lnTo>
                    <a:pt x="11561" y="181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2"/>
            <p:cNvSpPr/>
            <p:nvPr/>
          </p:nvSpPr>
          <p:spPr>
            <a:xfrm>
              <a:off x="3941875" y="3994725"/>
              <a:ext cx="210000" cy="560050"/>
            </a:xfrm>
            <a:custGeom>
              <a:avLst/>
              <a:gdLst/>
              <a:ahLst/>
              <a:cxnLst/>
              <a:rect l="l" t="t" r="r" b="b"/>
              <a:pathLst>
                <a:path w="8400" h="22402" extrusionOk="0">
                  <a:moveTo>
                    <a:pt x="8400" y="1"/>
                  </a:moveTo>
                  <a:lnTo>
                    <a:pt x="0" y="6772"/>
                  </a:lnTo>
                  <a:lnTo>
                    <a:pt x="3871" y="22402"/>
                  </a:lnTo>
                  <a:lnTo>
                    <a:pt x="840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2"/>
            <p:cNvSpPr/>
            <p:nvPr/>
          </p:nvSpPr>
          <p:spPr>
            <a:xfrm>
              <a:off x="3526875" y="4470775"/>
              <a:ext cx="505525" cy="469250"/>
            </a:xfrm>
            <a:custGeom>
              <a:avLst/>
              <a:gdLst/>
              <a:ahLst/>
              <a:cxnLst/>
              <a:rect l="l" t="t" r="r" b="b"/>
              <a:pathLst>
                <a:path w="20221" h="18770" extrusionOk="0">
                  <a:moveTo>
                    <a:pt x="1" y="0"/>
                  </a:moveTo>
                  <a:lnTo>
                    <a:pt x="1" y="18770"/>
                  </a:lnTo>
                  <a:lnTo>
                    <a:pt x="20221" y="400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2"/>
            <p:cNvSpPr/>
            <p:nvPr/>
          </p:nvSpPr>
          <p:spPr>
            <a:xfrm>
              <a:off x="1109425" y="283500"/>
              <a:ext cx="5411650" cy="4688350"/>
            </a:xfrm>
            <a:custGeom>
              <a:avLst/>
              <a:gdLst/>
              <a:ahLst/>
              <a:cxnLst/>
              <a:rect l="l" t="t" r="r" b="b"/>
              <a:pathLst>
                <a:path w="216466" h="187534" extrusionOk="0">
                  <a:moveTo>
                    <a:pt x="100694" y="679"/>
                  </a:moveTo>
                  <a:lnTo>
                    <a:pt x="120905" y="7044"/>
                  </a:lnTo>
                  <a:lnTo>
                    <a:pt x="134489" y="7429"/>
                  </a:lnTo>
                  <a:lnTo>
                    <a:pt x="149451" y="11164"/>
                  </a:lnTo>
                  <a:lnTo>
                    <a:pt x="177204" y="22787"/>
                  </a:lnTo>
                  <a:lnTo>
                    <a:pt x="194482" y="41192"/>
                  </a:lnTo>
                  <a:lnTo>
                    <a:pt x="208703" y="52794"/>
                  </a:lnTo>
                  <a:lnTo>
                    <a:pt x="215767" y="70636"/>
                  </a:lnTo>
                  <a:lnTo>
                    <a:pt x="205333" y="94874"/>
                  </a:lnTo>
                  <a:lnTo>
                    <a:pt x="189317" y="106413"/>
                  </a:lnTo>
                  <a:lnTo>
                    <a:pt x="170965" y="106413"/>
                  </a:lnTo>
                  <a:lnTo>
                    <a:pt x="147281" y="109418"/>
                  </a:lnTo>
                  <a:lnTo>
                    <a:pt x="147218" y="109428"/>
                  </a:lnTo>
                  <a:lnTo>
                    <a:pt x="109949" y="129001"/>
                  </a:lnTo>
                  <a:lnTo>
                    <a:pt x="109636" y="129168"/>
                  </a:lnTo>
                  <a:lnTo>
                    <a:pt x="121749" y="148199"/>
                  </a:lnTo>
                  <a:lnTo>
                    <a:pt x="117065" y="171394"/>
                  </a:lnTo>
                  <a:lnTo>
                    <a:pt x="96699" y="186261"/>
                  </a:lnTo>
                  <a:lnTo>
                    <a:pt x="96699" y="167429"/>
                  </a:lnTo>
                  <a:lnTo>
                    <a:pt x="92671" y="151100"/>
                  </a:lnTo>
                  <a:lnTo>
                    <a:pt x="59388" y="157443"/>
                  </a:lnTo>
                  <a:lnTo>
                    <a:pt x="31030" y="144088"/>
                  </a:lnTo>
                  <a:lnTo>
                    <a:pt x="23882" y="126038"/>
                  </a:lnTo>
                  <a:lnTo>
                    <a:pt x="9954" y="120019"/>
                  </a:lnTo>
                  <a:lnTo>
                    <a:pt x="2139" y="104389"/>
                  </a:lnTo>
                  <a:lnTo>
                    <a:pt x="647" y="84179"/>
                  </a:lnTo>
                  <a:lnTo>
                    <a:pt x="647" y="66984"/>
                  </a:lnTo>
                  <a:lnTo>
                    <a:pt x="13355" y="49790"/>
                  </a:lnTo>
                  <a:lnTo>
                    <a:pt x="25354" y="35162"/>
                  </a:lnTo>
                  <a:lnTo>
                    <a:pt x="39231" y="25041"/>
                  </a:lnTo>
                  <a:lnTo>
                    <a:pt x="47160" y="15996"/>
                  </a:lnTo>
                  <a:lnTo>
                    <a:pt x="56456" y="8922"/>
                  </a:lnTo>
                  <a:lnTo>
                    <a:pt x="78920" y="7054"/>
                  </a:lnTo>
                  <a:lnTo>
                    <a:pt x="100694" y="679"/>
                  </a:lnTo>
                  <a:close/>
                  <a:moveTo>
                    <a:pt x="100705" y="0"/>
                  </a:moveTo>
                  <a:lnTo>
                    <a:pt x="78836" y="6407"/>
                  </a:lnTo>
                  <a:lnTo>
                    <a:pt x="56310" y="8285"/>
                  </a:lnTo>
                  <a:lnTo>
                    <a:pt x="56216" y="8296"/>
                  </a:lnTo>
                  <a:lnTo>
                    <a:pt x="46743" y="15495"/>
                  </a:lnTo>
                  <a:lnTo>
                    <a:pt x="38823" y="24540"/>
                  </a:lnTo>
                  <a:lnTo>
                    <a:pt x="24947" y="34661"/>
                  </a:lnTo>
                  <a:lnTo>
                    <a:pt x="12844" y="49393"/>
                  </a:lnTo>
                  <a:lnTo>
                    <a:pt x="0" y="66775"/>
                  </a:lnTo>
                  <a:lnTo>
                    <a:pt x="0" y="84200"/>
                  </a:lnTo>
                  <a:lnTo>
                    <a:pt x="1503" y="104503"/>
                  </a:lnTo>
                  <a:lnTo>
                    <a:pt x="9484" y="120519"/>
                  </a:lnTo>
                  <a:lnTo>
                    <a:pt x="23382" y="126529"/>
                  </a:lnTo>
                  <a:lnTo>
                    <a:pt x="30518" y="144568"/>
                  </a:lnTo>
                  <a:lnTo>
                    <a:pt x="59305" y="158122"/>
                  </a:lnTo>
                  <a:lnTo>
                    <a:pt x="92191" y="151851"/>
                  </a:lnTo>
                  <a:lnTo>
                    <a:pt x="96052" y="167471"/>
                  </a:lnTo>
                  <a:lnTo>
                    <a:pt x="96052" y="187534"/>
                  </a:lnTo>
                  <a:lnTo>
                    <a:pt x="117545" y="171842"/>
                  </a:lnTo>
                  <a:lnTo>
                    <a:pt x="117649" y="171769"/>
                  </a:lnTo>
                  <a:lnTo>
                    <a:pt x="122438" y="148074"/>
                  </a:lnTo>
                  <a:lnTo>
                    <a:pt x="110565" y="129409"/>
                  </a:lnTo>
                  <a:lnTo>
                    <a:pt x="147416" y="110054"/>
                  </a:lnTo>
                  <a:lnTo>
                    <a:pt x="171007" y="107060"/>
                  </a:lnTo>
                  <a:lnTo>
                    <a:pt x="189526" y="107060"/>
                  </a:lnTo>
                  <a:lnTo>
                    <a:pt x="205781" y="95343"/>
                  </a:lnTo>
                  <a:lnTo>
                    <a:pt x="205855" y="95291"/>
                  </a:lnTo>
                  <a:lnTo>
                    <a:pt x="216414" y="70772"/>
                  </a:lnTo>
                  <a:lnTo>
                    <a:pt x="216465" y="70647"/>
                  </a:lnTo>
                  <a:lnTo>
                    <a:pt x="209245" y="52398"/>
                  </a:lnTo>
                  <a:lnTo>
                    <a:pt x="194920" y="40723"/>
                  </a:lnTo>
                  <a:lnTo>
                    <a:pt x="177632" y="22297"/>
                  </a:lnTo>
                  <a:lnTo>
                    <a:pt x="177580" y="22245"/>
                  </a:lnTo>
                  <a:lnTo>
                    <a:pt x="149649" y="10549"/>
                  </a:lnTo>
                  <a:lnTo>
                    <a:pt x="134614" y="6793"/>
                  </a:lnTo>
                  <a:lnTo>
                    <a:pt x="121051" y="6407"/>
                  </a:lnTo>
                  <a:lnTo>
                    <a:pt x="10070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2"/>
            <p:cNvSpPr/>
            <p:nvPr/>
          </p:nvSpPr>
          <p:spPr>
            <a:xfrm>
              <a:off x="1429450" y="1148725"/>
              <a:ext cx="483900" cy="473950"/>
            </a:xfrm>
            <a:custGeom>
              <a:avLst/>
              <a:gdLst/>
              <a:ahLst/>
              <a:cxnLst/>
              <a:rect l="l" t="t" r="r" b="b"/>
              <a:pathLst>
                <a:path w="19356" h="18958" extrusionOk="0">
                  <a:moveTo>
                    <a:pt x="12282" y="636"/>
                  </a:moveTo>
                  <a:lnTo>
                    <a:pt x="18844" y="18519"/>
                  </a:lnTo>
                  <a:lnTo>
                    <a:pt x="18844" y="18519"/>
                  </a:lnTo>
                  <a:lnTo>
                    <a:pt x="596" y="14878"/>
                  </a:lnTo>
                  <a:lnTo>
                    <a:pt x="12282" y="636"/>
                  </a:lnTo>
                  <a:close/>
                  <a:moveTo>
                    <a:pt x="12386" y="0"/>
                  </a:moveTo>
                  <a:lnTo>
                    <a:pt x="1" y="15087"/>
                  </a:lnTo>
                  <a:lnTo>
                    <a:pt x="19356" y="18958"/>
                  </a:lnTo>
                  <a:lnTo>
                    <a:pt x="1238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2"/>
            <p:cNvSpPr/>
            <p:nvPr/>
          </p:nvSpPr>
          <p:spPr>
            <a:xfrm>
              <a:off x="1732825" y="899600"/>
              <a:ext cx="355025" cy="718900"/>
            </a:xfrm>
            <a:custGeom>
              <a:avLst/>
              <a:gdLst/>
              <a:ahLst/>
              <a:cxnLst/>
              <a:rect l="l" t="t" r="r" b="b"/>
              <a:pathLst>
                <a:path w="14201" h="28756" extrusionOk="0">
                  <a:moveTo>
                    <a:pt x="14012" y="1"/>
                  </a:moveTo>
                  <a:lnTo>
                    <a:pt x="1" y="10226"/>
                  </a:lnTo>
                  <a:lnTo>
                    <a:pt x="6813" y="28756"/>
                  </a:lnTo>
                  <a:lnTo>
                    <a:pt x="7116" y="28651"/>
                  </a:lnTo>
                  <a:lnTo>
                    <a:pt x="386" y="10341"/>
                  </a:lnTo>
                  <a:lnTo>
                    <a:pt x="14200" y="262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2"/>
            <p:cNvSpPr/>
            <p:nvPr/>
          </p:nvSpPr>
          <p:spPr>
            <a:xfrm>
              <a:off x="1432600" y="1518325"/>
              <a:ext cx="481800" cy="616650"/>
            </a:xfrm>
            <a:custGeom>
              <a:avLst/>
              <a:gdLst/>
              <a:ahLst/>
              <a:cxnLst/>
              <a:rect l="l" t="t" r="r" b="b"/>
              <a:pathLst>
                <a:path w="19272" h="24666" extrusionOk="0">
                  <a:moveTo>
                    <a:pt x="355" y="397"/>
                  </a:moveTo>
                  <a:lnTo>
                    <a:pt x="18676" y="4059"/>
                  </a:lnTo>
                  <a:lnTo>
                    <a:pt x="1816" y="23851"/>
                  </a:lnTo>
                  <a:lnTo>
                    <a:pt x="355" y="397"/>
                  </a:lnTo>
                  <a:close/>
                  <a:moveTo>
                    <a:pt x="0" y="0"/>
                  </a:moveTo>
                  <a:lnTo>
                    <a:pt x="1544" y="24665"/>
                  </a:lnTo>
                  <a:lnTo>
                    <a:pt x="19271" y="3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2"/>
            <p:cNvSpPr/>
            <p:nvPr/>
          </p:nvSpPr>
          <p:spPr>
            <a:xfrm>
              <a:off x="1466500" y="1609350"/>
              <a:ext cx="662825" cy="585875"/>
            </a:xfrm>
            <a:custGeom>
              <a:avLst/>
              <a:gdLst/>
              <a:ahLst/>
              <a:cxnLst/>
              <a:rect l="l" t="t" r="r" b="b"/>
              <a:pathLst>
                <a:path w="26513" h="23435" extrusionOk="0">
                  <a:moveTo>
                    <a:pt x="17561" y="627"/>
                  </a:moveTo>
                  <a:lnTo>
                    <a:pt x="26022" y="23059"/>
                  </a:lnTo>
                  <a:lnTo>
                    <a:pt x="647" y="20482"/>
                  </a:lnTo>
                  <a:lnTo>
                    <a:pt x="17561" y="627"/>
                  </a:lnTo>
                  <a:close/>
                  <a:moveTo>
                    <a:pt x="17675" y="1"/>
                  </a:moveTo>
                  <a:lnTo>
                    <a:pt x="0" y="20743"/>
                  </a:lnTo>
                  <a:lnTo>
                    <a:pt x="26513" y="23435"/>
                  </a:lnTo>
                  <a:lnTo>
                    <a:pt x="26513" y="23435"/>
                  </a:lnTo>
                  <a:lnTo>
                    <a:pt x="1767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2"/>
            <p:cNvSpPr/>
            <p:nvPr/>
          </p:nvSpPr>
          <p:spPr>
            <a:xfrm>
              <a:off x="1111225" y="1511800"/>
              <a:ext cx="367825" cy="619525"/>
            </a:xfrm>
            <a:custGeom>
              <a:avLst/>
              <a:gdLst/>
              <a:ahLst/>
              <a:cxnLst/>
              <a:rect l="l" t="t" r="r" b="b"/>
              <a:pathLst>
                <a:path w="14713" h="24781" extrusionOk="0">
                  <a:moveTo>
                    <a:pt x="12897" y="908"/>
                  </a:moveTo>
                  <a:lnTo>
                    <a:pt x="14358" y="24258"/>
                  </a:lnTo>
                  <a:lnTo>
                    <a:pt x="492" y="17685"/>
                  </a:lnTo>
                  <a:lnTo>
                    <a:pt x="12897" y="908"/>
                  </a:lnTo>
                  <a:close/>
                  <a:moveTo>
                    <a:pt x="13168" y="1"/>
                  </a:moveTo>
                  <a:lnTo>
                    <a:pt x="1" y="17810"/>
                  </a:lnTo>
                  <a:lnTo>
                    <a:pt x="14712" y="24780"/>
                  </a:lnTo>
                  <a:lnTo>
                    <a:pt x="14712" y="24780"/>
                  </a:lnTo>
                  <a:lnTo>
                    <a:pt x="1316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2"/>
            <p:cNvSpPr/>
            <p:nvPr/>
          </p:nvSpPr>
          <p:spPr>
            <a:xfrm>
              <a:off x="2075050" y="672950"/>
              <a:ext cx="776275" cy="235825"/>
            </a:xfrm>
            <a:custGeom>
              <a:avLst/>
              <a:gdLst/>
              <a:ahLst/>
              <a:cxnLst/>
              <a:rect l="l" t="t" r="r" b="b"/>
              <a:pathLst>
                <a:path w="31051" h="9433" extrusionOk="0">
                  <a:moveTo>
                    <a:pt x="8378" y="355"/>
                  </a:moveTo>
                  <a:lnTo>
                    <a:pt x="29194" y="4299"/>
                  </a:lnTo>
                  <a:lnTo>
                    <a:pt x="835" y="8962"/>
                  </a:lnTo>
                  <a:lnTo>
                    <a:pt x="8378" y="355"/>
                  </a:lnTo>
                  <a:close/>
                  <a:moveTo>
                    <a:pt x="8253" y="0"/>
                  </a:moveTo>
                  <a:lnTo>
                    <a:pt x="0" y="9432"/>
                  </a:lnTo>
                  <a:lnTo>
                    <a:pt x="31051" y="4320"/>
                  </a:lnTo>
                  <a:lnTo>
                    <a:pt x="8347" y="21"/>
                  </a:lnTo>
                  <a:lnTo>
                    <a:pt x="825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2"/>
            <p:cNvSpPr/>
            <p:nvPr/>
          </p:nvSpPr>
          <p:spPr>
            <a:xfrm>
              <a:off x="2263375" y="447825"/>
              <a:ext cx="819575" cy="239225"/>
            </a:xfrm>
            <a:custGeom>
              <a:avLst/>
              <a:gdLst/>
              <a:ahLst/>
              <a:cxnLst/>
              <a:rect l="l" t="t" r="r" b="b"/>
              <a:pathLst>
                <a:path w="32783" h="9569" extrusionOk="0">
                  <a:moveTo>
                    <a:pt x="31072" y="460"/>
                  </a:moveTo>
                  <a:lnTo>
                    <a:pt x="1555" y="8797"/>
                  </a:lnTo>
                  <a:lnTo>
                    <a:pt x="1555" y="8797"/>
                  </a:lnTo>
                  <a:lnTo>
                    <a:pt x="10235" y="2192"/>
                  </a:lnTo>
                  <a:lnTo>
                    <a:pt x="31072" y="460"/>
                  </a:lnTo>
                  <a:close/>
                  <a:moveTo>
                    <a:pt x="32720" y="1"/>
                  </a:moveTo>
                  <a:lnTo>
                    <a:pt x="10163" y="1879"/>
                  </a:lnTo>
                  <a:lnTo>
                    <a:pt x="10121" y="1879"/>
                  </a:lnTo>
                  <a:lnTo>
                    <a:pt x="0" y="9569"/>
                  </a:lnTo>
                  <a:lnTo>
                    <a:pt x="32783" y="314"/>
                  </a:lnTo>
                  <a:lnTo>
                    <a:pt x="3272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2"/>
            <p:cNvSpPr/>
            <p:nvPr/>
          </p:nvSpPr>
          <p:spPr>
            <a:xfrm>
              <a:off x="2265200" y="444450"/>
              <a:ext cx="827150" cy="340675"/>
            </a:xfrm>
            <a:custGeom>
              <a:avLst/>
              <a:gdLst/>
              <a:ahLst/>
              <a:cxnLst/>
              <a:rect l="l" t="t" r="r" b="b"/>
              <a:pathLst>
                <a:path w="33086" h="13627" extrusionOk="0">
                  <a:moveTo>
                    <a:pt x="32240" y="585"/>
                  </a:moveTo>
                  <a:lnTo>
                    <a:pt x="22443" y="13272"/>
                  </a:lnTo>
                  <a:lnTo>
                    <a:pt x="1409" y="9286"/>
                  </a:lnTo>
                  <a:lnTo>
                    <a:pt x="32240" y="585"/>
                  </a:lnTo>
                  <a:close/>
                  <a:moveTo>
                    <a:pt x="33085" y="0"/>
                  </a:moveTo>
                  <a:lnTo>
                    <a:pt x="0" y="9349"/>
                  </a:lnTo>
                  <a:lnTo>
                    <a:pt x="22485" y="13606"/>
                  </a:lnTo>
                  <a:lnTo>
                    <a:pt x="22578" y="13627"/>
                  </a:lnTo>
                  <a:lnTo>
                    <a:pt x="3308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2"/>
            <p:cNvSpPr/>
            <p:nvPr/>
          </p:nvSpPr>
          <p:spPr>
            <a:xfrm>
              <a:off x="1904975" y="899350"/>
              <a:ext cx="752825" cy="721500"/>
            </a:xfrm>
            <a:custGeom>
              <a:avLst/>
              <a:gdLst/>
              <a:ahLst/>
              <a:cxnLst/>
              <a:rect l="l" t="t" r="r" b="b"/>
              <a:pathLst>
                <a:path w="30113" h="28860" extrusionOk="0">
                  <a:moveTo>
                    <a:pt x="7304" y="1"/>
                  </a:moveTo>
                  <a:lnTo>
                    <a:pt x="7147" y="282"/>
                  </a:lnTo>
                  <a:lnTo>
                    <a:pt x="29444" y="12552"/>
                  </a:lnTo>
                  <a:lnTo>
                    <a:pt x="1" y="28568"/>
                  </a:lnTo>
                  <a:lnTo>
                    <a:pt x="157" y="28860"/>
                  </a:lnTo>
                  <a:lnTo>
                    <a:pt x="30112" y="12552"/>
                  </a:lnTo>
                  <a:lnTo>
                    <a:pt x="730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2"/>
            <p:cNvSpPr/>
            <p:nvPr/>
          </p:nvSpPr>
          <p:spPr>
            <a:xfrm>
              <a:off x="2073200" y="775450"/>
              <a:ext cx="761425" cy="443450"/>
            </a:xfrm>
            <a:custGeom>
              <a:avLst/>
              <a:gdLst/>
              <a:ahLst/>
              <a:cxnLst/>
              <a:rect l="l" t="t" r="r" b="b"/>
              <a:pathLst>
                <a:path w="30457" h="17738" extrusionOk="0">
                  <a:moveTo>
                    <a:pt x="29935" y="418"/>
                  </a:moveTo>
                  <a:lnTo>
                    <a:pt x="22966" y="17278"/>
                  </a:lnTo>
                  <a:lnTo>
                    <a:pt x="982" y="5186"/>
                  </a:lnTo>
                  <a:lnTo>
                    <a:pt x="29935" y="418"/>
                  </a:lnTo>
                  <a:close/>
                  <a:moveTo>
                    <a:pt x="30457" y="0"/>
                  </a:moveTo>
                  <a:lnTo>
                    <a:pt x="1" y="5019"/>
                  </a:lnTo>
                  <a:lnTo>
                    <a:pt x="22976" y="17644"/>
                  </a:lnTo>
                  <a:lnTo>
                    <a:pt x="23133" y="17737"/>
                  </a:lnTo>
                  <a:lnTo>
                    <a:pt x="3045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2"/>
            <p:cNvSpPr/>
            <p:nvPr/>
          </p:nvSpPr>
          <p:spPr>
            <a:xfrm>
              <a:off x="1113325" y="1949225"/>
              <a:ext cx="369125" cy="446575"/>
            </a:xfrm>
            <a:custGeom>
              <a:avLst/>
              <a:gdLst/>
              <a:ahLst/>
              <a:cxnLst/>
              <a:rect l="l" t="t" r="r" b="b"/>
              <a:pathLst>
                <a:path w="14765" h="17863" extrusionOk="0">
                  <a:moveTo>
                    <a:pt x="324" y="512"/>
                  </a:moveTo>
                  <a:lnTo>
                    <a:pt x="14138" y="7054"/>
                  </a:lnTo>
                  <a:lnTo>
                    <a:pt x="324" y="17227"/>
                  </a:lnTo>
                  <a:lnTo>
                    <a:pt x="324" y="512"/>
                  </a:lnTo>
                  <a:close/>
                  <a:moveTo>
                    <a:pt x="0" y="0"/>
                  </a:moveTo>
                  <a:lnTo>
                    <a:pt x="0" y="17863"/>
                  </a:lnTo>
                  <a:lnTo>
                    <a:pt x="14764" y="6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2"/>
            <p:cNvSpPr/>
            <p:nvPr/>
          </p:nvSpPr>
          <p:spPr>
            <a:xfrm>
              <a:off x="1467550" y="2120075"/>
              <a:ext cx="662300" cy="652375"/>
            </a:xfrm>
            <a:custGeom>
              <a:avLst/>
              <a:gdLst/>
              <a:ahLst/>
              <a:cxnLst/>
              <a:rect l="l" t="t" r="r" b="b"/>
              <a:pathLst>
                <a:path w="26492" h="26095" extrusionOk="0">
                  <a:moveTo>
                    <a:pt x="554" y="376"/>
                  </a:moveTo>
                  <a:lnTo>
                    <a:pt x="25959" y="2953"/>
                  </a:lnTo>
                  <a:lnTo>
                    <a:pt x="13074" y="25406"/>
                  </a:lnTo>
                  <a:lnTo>
                    <a:pt x="554" y="376"/>
                  </a:lnTo>
                  <a:close/>
                  <a:moveTo>
                    <a:pt x="0" y="1"/>
                  </a:moveTo>
                  <a:lnTo>
                    <a:pt x="13053" y="26095"/>
                  </a:lnTo>
                  <a:lnTo>
                    <a:pt x="26491" y="26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2"/>
            <p:cNvSpPr/>
            <p:nvPr/>
          </p:nvSpPr>
          <p:spPr>
            <a:xfrm>
              <a:off x="1113325" y="2112775"/>
              <a:ext cx="370675" cy="800025"/>
            </a:xfrm>
            <a:custGeom>
              <a:avLst/>
              <a:gdLst/>
              <a:ahLst/>
              <a:cxnLst/>
              <a:rect l="l" t="t" r="r" b="b"/>
              <a:pathLst>
                <a:path w="14827" h="32001" extrusionOk="0">
                  <a:moveTo>
                    <a:pt x="14076" y="950"/>
                  </a:moveTo>
                  <a:lnTo>
                    <a:pt x="1785" y="30613"/>
                  </a:lnTo>
                  <a:lnTo>
                    <a:pt x="334" y="11081"/>
                  </a:lnTo>
                  <a:lnTo>
                    <a:pt x="14076" y="950"/>
                  </a:lnTo>
                  <a:close/>
                  <a:moveTo>
                    <a:pt x="14827" y="1"/>
                  </a:moveTo>
                  <a:lnTo>
                    <a:pt x="74" y="10872"/>
                  </a:lnTo>
                  <a:lnTo>
                    <a:pt x="0" y="10924"/>
                  </a:lnTo>
                  <a:lnTo>
                    <a:pt x="1555" y="32000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2"/>
            <p:cNvSpPr/>
            <p:nvPr/>
          </p:nvSpPr>
          <p:spPr>
            <a:xfrm>
              <a:off x="1148275" y="2115125"/>
              <a:ext cx="651875" cy="785925"/>
            </a:xfrm>
            <a:custGeom>
              <a:avLst/>
              <a:gdLst/>
              <a:ahLst/>
              <a:cxnLst/>
              <a:rect l="l" t="t" r="r" b="b"/>
              <a:pathLst>
                <a:path w="26075" h="31437" extrusionOk="0">
                  <a:moveTo>
                    <a:pt x="13063" y="772"/>
                  </a:moveTo>
                  <a:lnTo>
                    <a:pt x="25594" y="25834"/>
                  </a:lnTo>
                  <a:lnTo>
                    <a:pt x="533" y="30988"/>
                  </a:lnTo>
                  <a:lnTo>
                    <a:pt x="13063" y="772"/>
                  </a:lnTo>
                  <a:close/>
                  <a:moveTo>
                    <a:pt x="13042" y="0"/>
                  </a:moveTo>
                  <a:lnTo>
                    <a:pt x="0" y="31437"/>
                  </a:lnTo>
                  <a:lnTo>
                    <a:pt x="26074" y="26063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2"/>
            <p:cNvSpPr/>
            <p:nvPr/>
          </p:nvSpPr>
          <p:spPr>
            <a:xfrm>
              <a:off x="1151400" y="2893725"/>
              <a:ext cx="204525" cy="398325"/>
            </a:xfrm>
            <a:custGeom>
              <a:avLst/>
              <a:gdLst/>
              <a:ahLst/>
              <a:cxnLst/>
              <a:rect l="l" t="t" r="r" b="b"/>
              <a:pathLst>
                <a:path w="8181" h="15933" extrusionOk="0">
                  <a:moveTo>
                    <a:pt x="293" y="1"/>
                  </a:moveTo>
                  <a:lnTo>
                    <a:pt x="1" y="136"/>
                  </a:lnTo>
                  <a:lnTo>
                    <a:pt x="7899" y="15933"/>
                  </a:lnTo>
                  <a:lnTo>
                    <a:pt x="8181" y="15786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2"/>
            <p:cNvSpPr/>
            <p:nvPr/>
          </p:nvSpPr>
          <p:spPr>
            <a:xfrm>
              <a:off x="1345750" y="2750525"/>
              <a:ext cx="454400" cy="695950"/>
            </a:xfrm>
            <a:custGeom>
              <a:avLst/>
              <a:gdLst/>
              <a:ahLst/>
              <a:cxnLst/>
              <a:rect l="l" t="t" r="r" b="b"/>
              <a:pathLst>
                <a:path w="18176" h="27838" extrusionOk="0">
                  <a:moveTo>
                    <a:pt x="17695" y="1065"/>
                  </a:moveTo>
                  <a:lnTo>
                    <a:pt x="14044" y="27368"/>
                  </a:lnTo>
                  <a:lnTo>
                    <a:pt x="532" y="21525"/>
                  </a:lnTo>
                  <a:lnTo>
                    <a:pt x="17695" y="1065"/>
                  </a:lnTo>
                  <a:close/>
                  <a:moveTo>
                    <a:pt x="18175" y="0"/>
                  </a:moveTo>
                  <a:lnTo>
                    <a:pt x="146" y="21484"/>
                  </a:lnTo>
                  <a:lnTo>
                    <a:pt x="0" y="21651"/>
                  </a:lnTo>
                  <a:lnTo>
                    <a:pt x="14304" y="27837"/>
                  </a:lnTo>
                  <a:lnTo>
                    <a:pt x="1817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2"/>
            <p:cNvSpPr/>
            <p:nvPr/>
          </p:nvSpPr>
          <p:spPr>
            <a:xfrm>
              <a:off x="1985325" y="2193900"/>
              <a:ext cx="131200" cy="228500"/>
            </a:xfrm>
            <a:custGeom>
              <a:avLst/>
              <a:gdLst/>
              <a:ahLst/>
              <a:cxnLst/>
              <a:rect l="l" t="t" r="r" b="b"/>
              <a:pathLst>
                <a:path w="5248" h="9140" extrusionOk="0">
                  <a:moveTo>
                    <a:pt x="5248" y="0"/>
                  </a:moveTo>
                  <a:lnTo>
                    <a:pt x="0" y="914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2"/>
            <p:cNvSpPr/>
            <p:nvPr/>
          </p:nvSpPr>
          <p:spPr>
            <a:xfrm>
              <a:off x="1794375" y="2188675"/>
              <a:ext cx="331300" cy="574400"/>
            </a:xfrm>
            <a:custGeom>
              <a:avLst/>
              <a:gdLst/>
              <a:ahLst/>
              <a:cxnLst/>
              <a:rect l="l" t="t" r="r" b="b"/>
              <a:pathLst>
                <a:path w="13252" h="22976" extrusionOk="0">
                  <a:moveTo>
                    <a:pt x="13001" y="0"/>
                  </a:moveTo>
                  <a:lnTo>
                    <a:pt x="12886" y="209"/>
                  </a:lnTo>
                  <a:lnTo>
                    <a:pt x="7638" y="9349"/>
                  </a:lnTo>
                  <a:lnTo>
                    <a:pt x="1" y="22662"/>
                  </a:lnTo>
                  <a:lnTo>
                    <a:pt x="22" y="22715"/>
                  </a:lnTo>
                  <a:lnTo>
                    <a:pt x="230" y="22474"/>
                  </a:lnTo>
                  <a:lnTo>
                    <a:pt x="168" y="22944"/>
                  </a:lnTo>
                  <a:lnTo>
                    <a:pt x="199" y="22975"/>
                  </a:lnTo>
                  <a:lnTo>
                    <a:pt x="13252" y="220"/>
                  </a:lnTo>
                  <a:lnTo>
                    <a:pt x="12855" y="283"/>
                  </a:lnTo>
                  <a:lnTo>
                    <a:pt x="1300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2"/>
            <p:cNvSpPr/>
            <p:nvPr/>
          </p:nvSpPr>
          <p:spPr>
            <a:xfrm>
              <a:off x="1793075" y="2755225"/>
              <a:ext cx="1850" cy="2625"/>
            </a:xfrm>
            <a:custGeom>
              <a:avLst/>
              <a:gdLst/>
              <a:ahLst/>
              <a:cxnLst/>
              <a:rect l="l" t="t" r="r" b="b"/>
              <a:pathLst>
                <a:path w="74" h="105" extrusionOk="0">
                  <a:moveTo>
                    <a:pt x="53" y="0"/>
                  </a:moveTo>
                  <a:lnTo>
                    <a:pt x="0" y="84"/>
                  </a:lnTo>
                  <a:lnTo>
                    <a:pt x="32" y="105"/>
                  </a:lnTo>
                  <a:lnTo>
                    <a:pt x="74" y="53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2"/>
            <p:cNvSpPr/>
            <p:nvPr/>
          </p:nvSpPr>
          <p:spPr>
            <a:xfrm>
              <a:off x="1793875" y="2750525"/>
              <a:ext cx="6275" cy="11775"/>
            </a:xfrm>
            <a:custGeom>
              <a:avLst/>
              <a:gdLst/>
              <a:ahLst/>
              <a:cxnLst/>
              <a:rect l="l" t="t" r="r" b="b"/>
              <a:pathLst>
                <a:path w="251" h="471" extrusionOk="0">
                  <a:moveTo>
                    <a:pt x="250" y="0"/>
                  </a:moveTo>
                  <a:lnTo>
                    <a:pt x="42" y="241"/>
                  </a:lnTo>
                  <a:lnTo>
                    <a:pt x="0" y="293"/>
                  </a:lnTo>
                  <a:lnTo>
                    <a:pt x="188" y="47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2"/>
            <p:cNvSpPr/>
            <p:nvPr/>
          </p:nvSpPr>
          <p:spPr>
            <a:xfrm>
              <a:off x="1901850" y="1202975"/>
              <a:ext cx="757500" cy="997200"/>
            </a:xfrm>
            <a:custGeom>
              <a:avLst/>
              <a:gdLst/>
              <a:ahLst/>
              <a:cxnLst/>
              <a:rect l="l" t="t" r="r" b="b"/>
              <a:pathLst>
                <a:path w="30300" h="39888" extrusionOk="0">
                  <a:moveTo>
                    <a:pt x="29507" y="803"/>
                  </a:moveTo>
                  <a:lnTo>
                    <a:pt x="8879" y="39115"/>
                  </a:lnTo>
                  <a:lnTo>
                    <a:pt x="407" y="16641"/>
                  </a:lnTo>
                  <a:lnTo>
                    <a:pt x="29507" y="803"/>
                  </a:lnTo>
                  <a:close/>
                  <a:moveTo>
                    <a:pt x="30300" y="0"/>
                  </a:moveTo>
                  <a:lnTo>
                    <a:pt x="1" y="16495"/>
                  </a:lnTo>
                  <a:lnTo>
                    <a:pt x="8827" y="39888"/>
                  </a:lnTo>
                  <a:lnTo>
                    <a:pt x="3030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2"/>
            <p:cNvSpPr/>
            <p:nvPr/>
          </p:nvSpPr>
          <p:spPr>
            <a:xfrm>
              <a:off x="2115750" y="1211050"/>
              <a:ext cx="1135950" cy="984700"/>
            </a:xfrm>
            <a:custGeom>
              <a:avLst/>
              <a:gdLst/>
              <a:ahLst/>
              <a:cxnLst/>
              <a:rect l="l" t="t" r="r" b="b"/>
              <a:pathLst>
                <a:path w="45438" h="39388" extrusionOk="0">
                  <a:moveTo>
                    <a:pt x="21201" y="0"/>
                  </a:moveTo>
                  <a:lnTo>
                    <a:pt x="0" y="39388"/>
                  </a:lnTo>
                  <a:lnTo>
                    <a:pt x="0" y="39388"/>
                  </a:lnTo>
                  <a:lnTo>
                    <a:pt x="45438" y="32198"/>
                  </a:lnTo>
                  <a:lnTo>
                    <a:pt x="45386" y="31875"/>
                  </a:lnTo>
                  <a:lnTo>
                    <a:pt x="594" y="38970"/>
                  </a:lnTo>
                  <a:lnTo>
                    <a:pt x="594" y="38970"/>
                  </a:lnTo>
                  <a:lnTo>
                    <a:pt x="21493" y="157"/>
                  </a:lnTo>
                  <a:lnTo>
                    <a:pt x="2120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2"/>
            <p:cNvSpPr/>
            <p:nvPr/>
          </p:nvSpPr>
          <p:spPr>
            <a:xfrm>
              <a:off x="2640800" y="728250"/>
              <a:ext cx="785950" cy="495100"/>
            </a:xfrm>
            <a:custGeom>
              <a:avLst/>
              <a:gdLst/>
              <a:ahLst/>
              <a:cxnLst/>
              <a:rect l="l" t="t" r="r" b="b"/>
              <a:pathLst>
                <a:path w="31438" h="19804" extrusionOk="0">
                  <a:moveTo>
                    <a:pt x="30153" y="438"/>
                  </a:moveTo>
                  <a:lnTo>
                    <a:pt x="689" y="18989"/>
                  </a:lnTo>
                  <a:lnTo>
                    <a:pt x="7596" y="2254"/>
                  </a:lnTo>
                  <a:lnTo>
                    <a:pt x="30153" y="438"/>
                  </a:lnTo>
                  <a:close/>
                  <a:moveTo>
                    <a:pt x="31437" y="0"/>
                  </a:moveTo>
                  <a:lnTo>
                    <a:pt x="7377" y="1941"/>
                  </a:lnTo>
                  <a:lnTo>
                    <a:pt x="0" y="19803"/>
                  </a:lnTo>
                  <a:lnTo>
                    <a:pt x="3143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2"/>
            <p:cNvSpPr/>
            <p:nvPr/>
          </p:nvSpPr>
          <p:spPr>
            <a:xfrm>
              <a:off x="2819225" y="446000"/>
              <a:ext cx="601500" cy="339375"/>
            </a:xfrm>
            <a:custGeom>
              <a:avLst/>
              <a:gdLst/>
              <a:ahLst/>
              <a:cxnLst/>
              <a:rect l="l" t="t" r="r" b="b"/>
              <a:pathLst>
                <a:path w="24060" h="13575" extrusionOk="0">
                  <a:moveTo>
                    <a:pt x="10528" y="460"/>
                  </a:moveTo>
                  <a:lnTo>
                    <a:pt x="23257" y="11384"/>
                  </a:lnTo>
                  <a:lnTo>
                    <a:pt x="699" y="13199"/>
                  </a:lnTo>
                  <a:lnTo>
                    <a:pt x="10528" y="460"/>
                  </a:lnTo>
                  <a:close/>
                  <a:moveTo>
                    <a:pt x="10475" y="1"/>
                  </a:moveTo>
                  <a:lnTo>
                    <a:pt x="0" y="13575"/>
                  </a:lnTo>
                  <a:lnTo>
                    <a:pt x="24060" y="11634"/>
                  </a:lnTo>
                  <a:lnTo>
                    <a:pt x="1047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2"/>
            <p:cNvSpPr/>
            <p:nvPr/>
          </p:nvSpPr>
          <p:spPr>
            <a:xfrm>
              <a:off x="3073550" y="285575"/>
              <a:ext cx="561075" cy="454700"/>
            </a:xfrm>
            <a:custGeom>
              <a:avLst/>
              <a:gdLst/>
              <a:ahLst/>
              <a:cxnLst/>
              <a:rect l="l" t="t" r="r" b="b"/>
              <a:pathLst>
                <a:path w="22443" h="18188" extrusionOk="0">
                  <a:moveTo>
                    <a:pt x="21827" y="513"/>
                  </a:moveTo>
                  <a:lnTo>
                    <a:pt x="13439" y="17665"/>
                  </a:lnTo>
                  <a:lnTo>
                    <a:pt x="657" y="6720"/>
                  </a:lnTo>
                  <a:lnTo>
                    <a:pt x="21827" y="513"/>
                  </a:lnTo>
                  <a:close/>
                  <a:moveTo>
                    <a:pt x="22442" y="1"/>
                  </a:moveTo>
                  <a:lnTo>
                    <a:pt x="0" y="6574"/>
                  </a:lnTo>
                  <a:lnTo>
                    <a:pt x="13543" y="18187"/>
                  </a:lnTo>
                  <a:lnTo>
                    <a:pt x="2244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2"/>
            <p:cNvSpPr/>
            <p:nvPr/>
          </p:nvSpPr>
          <p:spPr>
            <a:xfrm>
              <a:off x="3402450" y="287150"/>
              <a:ext cx="744200" cy="454150"/>
            </a:xfrm>
            <a:custGeom>
              <a:avLst/>
              <a:gdLst/>
              <a:ahLst/>
              <a:cxnLst/>
              <a:rect l="l" t="t" r="r" b="b"/>
              <a:pathLst>
                <a:path w="29768" h="18166" extrusionOk="0">
                  <a:moveTo>
                    <a:pt x="9068" y="387"/>
                  </a:moveTo>
                  <a:lnTo>
                    <a:pt x="28797" y="6605"/>
                  </a:lnTo>
                  <a:lnTo>
                    <a:pt x="658" y="17561"/>
                  </a:lnTo>
                  <a:lnTo>
                    <a:pt x="9068" y="387"/>
                  </a:lnTo>
                  <a:close/>
                  <a:moveTo>
                    <a:pt x="8890" y="1"/>
                  </a:moveTo>
                  <a:lnTo>
                    <a:pt x="0" y="18166"/>
                  </a:lnTo>
                  <a:lnTo>
                    <a:pt x="29768" y="6564"/>
                  </a:lnTo>
                  <a:lnTo>
                    <a:pt x="9026" y="42"/>
                  </a:lnTo>
                  <a:lnTo>
                    <a:pt x="889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2"/>
            <p:cNvSpPr/>
            <p:nvPr/>
          </p:nvSpPr>
          <p:spPr>
            <a:xfrm>
              <a:off x="4128900" y="447575"/>
              <a:ext cx="349550" cy="543625"/>
            </a:xfrm>
            <a:custGeom>
              <a:avLst/>
              <a:gdLst/>
              <a:ahLst/>
              <a:cxnLst/>
              <a:rect l="l" t="t" r="r" b="b"/>
              <a:pathLst>
                <a:path w="13982" h="21745" extrusionOk="0">
                  <a:moveTo>
                    <a:pt x="439" y="334"/>
                  </a:moveTo>
                  <a:lnTo>
                    <a:pt x="13532" y="699"/>
                  </a:lnTo>
                  <a:lnTo>
                    <a:pt x="6625" y="20701"/>
                  </a:lnTo>
                  <a:lnTo>
                    <a:pt x="439" y="334"/>
                  </a:lnTo>
                  <a:close/>
                  <a:moveTo>
                    <a:pt x="0" y="1"/>
                  </a:moveTo>
                  <a:lnTo>
                    <a:pt x="6604" y="21744"/>
                  </a:lnTo>
                  <a:lnTo>
                    <a:pt x="13981" y="3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2"/>
            <p:cNvSpPr/>
            <p:nvPr/>
          </p:nvSpPr>
          <p:spPr>
            <a:xfrm>
              <a:off x="4285925" y="456450"/>
              <a:ext cx="572025" cy="532900"/>
            </a:xfrm>
            <a:custGeom>
              <a:avLst/>
              <a:gdLst/>
              <a:ahLst/>
              <a:cxnLst/>
              <a:rect l="l" t="t" r="r" b="b"/>
              <a:pathLst>
                <a:path w="22881" h="21316" extrusionOk="0">
                  <a:moveTo>
                    <a:pt x="7575" y="386"/>
                  </a:moveTo>
                  <a:lnTo>
                    <a:pt x="22151" y="4028"/>
                  </a:lnTo>
                  <a:lnTo>
                    <a:pt x="657" y="20408"/>
                  </a:lnTo>
                  <a:lnTo>
                    <a:pt x="7575" y="386"/>
                  </a:lnTo>
                  <a:close/>
                  <a:moveTo>
                    <a:pt x="7367" y="0"/>
                  </a:moveTo>
                  <a:lnTo>
                    <a:pt x="0" y="21316"/>
                  </a:lnTo>
                  <a:lnTo>
                    <a:pt x="22881" y="3871"/>
                  </a:lnTo>
                  <a:lnTo>
                    <a:pt x="736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2"/>
            <p:cNvSpPr/>
            <p:nvPr/>
          </p:nvSpPr>
          <p:spPr>
            <a:xfrm>
              <a:off x="3398025" y="446275"/>
              <a:ext cx="902250" cy="537625"/>
            </a:xfrm>
            <a:custGeom>
              <a:avLst/>
              <a:gdLst/>
              <a:ahLst/>
              <a:cxnLst/>
              <a:rect l="l" t="t" r="r" b="b"/>
              <a:pathLst>
                <a:path w="36090" h="21505" extrusionOk="0">
                  <a:moveTo>
                    <a:pt x="29350" y="438"/>
                  </a:moveTo>
                  <a:lnTo>
                    <a:pt x="35610" y="21034"/>
                  </a:lnTo>
                  <a:lnTo>
                    <a:pt x="35610" y="21034"/>
                  </a:lnTo>
                  <a:lnTo>
                    <a:pt x="1023" y="11467"/>
                  </a:lnTo>
                  <a:lnTo>
                    <a:pt x="29350" y="438"/>
                  </a:lnTo>
                  <a:close/>
                  <a:moveTo>
                    <a:pt x="29558" y="0"/>
                  </a:moveTo>
                  <a:lnTo>
                    <a:pt x="1" y="11530"/>
                  </a:lnTo>
                  <a:lnTo>
                    <a:pt x="36090" y="21504"/>
                  </a:lnTo>
                  <a:lnTo>
                    <a:pt x="36090" y="21504"/>
                  </a:lnTo>
                  <a:lnTo>
                    <a:pt x="29611" y="167"/>
                  </a:lnTo>
                  <a:lnTo>
                    <a:pt x="2955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2"/>
            <p:cNvSpPr/>
            <p:nvPr/>
          </p:nvSpPr>
          <p:spPr>
            <a:xfrm>
              <a:off x="4283050" y="549550"/>
              <a:ext cx="1017050" cy="499025"/>
            </a:xfrm>
            <a:custGeom>
              <a:avLst/>
              <a:gdLst/>
              <a:ahLst/>
              <a:cxnLst/>
              <a:rect l="l" t="t" r="r" b="b"/>
              <a:pathLst>
                <a:path w="40682" h="19961" extrusionOk="0">
                  <a:moveTo>
                    <a:pt x="22610" y="439"/>
                  </a:moveTo>
                  <a:lnTo>
                    <a:pt x="39909" y="19585"/>
                  </a:lnTo>
                  <a:lnTo>
                    <a:pt x="888" y="17007"/>
                  </a:lnTo>
                  <a:lnTo>
                    <a:pt x="22610" y="439"/>
                  </a:lnTo>
                  <a:close/>
                  <a:moveTo>
                    <a:pt x="22652" y="1"/>
                  </a:moveTo>
                  <a:lnTo>
                    <a:pt x="0" y="17279"/>
                  </a:lnTo>
                  <a:lnTo>
                    <a:pt x="40681" y="19961"/>
                  </a:lnTo>
                  <a:lnTo>
                    <a:pt x="40681" y="19961"/>
                  </a:lnTo>
                  <a:lnTo>
                    <a:pt x="2265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2"/>
            <p:cNvSpPr/>
            <p:nvPr/>
          </p:nvSpPr>
          <p:spPr>
            <a:xfrm>
              <a:off x="4833675" y="544350"/>
              <a:ext cx="718650" cy="505000"/>
            </a:xfrm>
            <a:custGeom>
              <a:avLst/>
              <a:gdLst/>
              <a:ahLst/>
              <a:cxnLst/>
              <a:rect l="l" t="t" r="r" b="b"/>
              <a:pathLst>
                <a:path w="28746" h="20200" extrusionOk="0">
                  <a:moveTo>
                    <a:pt x="1211" y="866"/>
                  </a:moveTo>
                  <a:lnTo>
                    <a:pt x="28109" y="12124"/>
                  </a:lnTo>
                  <a:lnTo>
                    <a:pt x="18291" y="19761"/>
                  </a:lnTo>
                  <a:lnTo>
                    <a:pt x="1211" y="866"/>
                  </a:lnTo>
                  <a:close/>
                  <a:moveTo>
                    <a:pt x="1" y="0"/>
                  </a:moveTo>
                  <a:lnTo>
                    <a:pt x="18155" y="20085"/>
                  </a:lnTo>
                  <a:lnTo>
                    <a:pt x="18249" y="20199"/>
                  </a:lnTo>
                  <a:lnTo>
                    <a:pt x="28745" y="120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3409750" y="729800"/>
              <a:ext cx="885600" cy="252250"/>
            </a:xfrm>
            <a:custGeom>
              <a:avLst/>
              <a:gdLst/>
              <a:ahLst/>
              <a:cxnLst/>
              <a:rect l="l" t="t" r="r" b="b"/>
              <a:pathLst>
                <a:path w="35424" h="10090" extrusionOk="0">
                  <a:moveTo>
                    <a:pt x="84" y="1"/>
                  </a:moveTo>
                  <a:lnTo>
                    <a:pt x="1" y="314"/>
                  </a:lnTo>
                  <a:lnTo>
                    <a:pt x="35340" y="10090"/>
                  </a:lnTo>
                  <a:lnTo>
                    <a:pt x="35423" y="977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3999000" y="976800"/>
              <a:ext cx="299200" cy="933075"/>
            </a:xfrm>
            <a:custGeom>
              <a:avLst/>
              <a:gdLst/>
              <a:ahLst/>
              <a:cxnLst/>
              <a:rect l="l" t="t" r="r" b="b"/>
              <a:pathLst>
                <a:path w="11968" h="37323" extrusionOk="0">
                  <a:moveTo>
                    <a:pt x="11654" y="1"/>
                  </a:moveTo>
                  <a:lnTo>
                    <a:pt x="1" y="37218"/>
                  </a:lnTo>
                  <a:lnTo>
                    <a:pt x="314" y="37322"/>
                  </a:lnTo>
                  <a:lnTo>
                    <a:pt x="11967" y="95"/>
                  </a:lnTo>
                  <a:lnTo>
                    <a:pt x="1165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2"/>
            <p:cNvSpPr/>
            <p:nvPr/>
          </p:nvSpPr>
          <p:spPr>
            <a:xfrm>
              <a:off x="2820000" y="2001900"/>
              <a:ext cx="529775" cy="596850"/>
            </a:xfrm>
            <a:custGeom>
              <a:avLst/>
              <a:gdLst/>
              <a:ahLst/>
              <a:cxnLst/>
              <a:rect l="l" t="t" r="r" b="b"/>
              <a:pathLst>
                <a:path w="21191" h="23874" extrusionOk="0">
                  <a:moveTo>
                    <a:pt x="17143" y="805"/>
                  </a:moveTo>
                  <a:lnTo>
                    <a:pt x="20805" y="23550"/>
                  </a:lnTo>
                  <a:lnTo>
                    <a:pt x="637" y="23184"/>
                  </a:lnTo>
                  <a:lnTo>
                    <a:pt x="17143" y="805"/>
                  </a:lnTo>
                  <a:close/>
                  <a:moveTo>
                    <a:pt x="17341" y="1"/>
                  </a:moveTo>
                  <a:lnTo>
                    <a:pt x="1" y="23487"/>
                  </a:lnTo>
                  <a:lnTo>
                    <a:pt x="20993" y="23873"/>
                  </a:lnTo>
                  <a:lnTo>
                    <a:pt x="21191" y="23873"/>
                  </a:lnTo>
                  <a:lnTo>
                    <a:pt x="1734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3254300" y="2007125"/>
              <a:ext cx="1325" cy="1350"/>
            </a:xfrm>
            <a:custGeom>
              <a:avLst/>
              <a:gdLst/>
              <a:ahLst/>
              <a:cxnLst/>
              <a:rect l="l" t="t" r="r" b="b"/>
              <a:pathLst>
                <a:path w="53" h="54" extrusionOk="0">
                  <a:moveTo>
                    <a:pt x="53" y="1"/>
                  </a:moveTo>
                  <a:lnTo>
                    <a:pt x="0" y="11"/>
                  </a:lnTo>
                  <a:lnTo>
                    <a:pt x="11" y="53"/>
                  </a:lnTo>
                  <a:lnTo>
                    <a:pt x="5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2"/>
            <p:cNvSpPr/>
            <p:nvPr/>
          </p:nvSpPr>
          <p:spPr>
            <a:xfrm>
              <a:off x="3254575" y="1905400"/>
              <a:ext cx="743650" cy="105925"/>
            </a:xfrm>
            <a:custGeom>
              <a:avLst/>
              <a:gdLst/>
              <a:ahLst/>
              <a:cxnLst/>
              <a:rect l="l" t="t" r="r" b="b"/>
              <a:pathLst>
                <a:path w="29746" h="4237" extrusionOk="0">
                  <a:moveTo>
                    <a:pt x="29631" y="1"/>
                  </a:moveTo>
                  <a:lnTo>
                    <a:pt x="42" y="4070"/>
                  </a:lnTo>
                  <a:lnTo>
                    <a:pt x="0" y="4122"/>
                  </a:lnTo>
                  <a:lnTo>
                    <a:pt x="21" y="4237"/>
                  </a:lnTo>
                  <a:lnTo>
                    <a:pt x="29746" y="157"/>
                  </a:lnTo>
                  <a:lnTo>
                    <a:pt x="2963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2"/>
            <p:cNvSpPr/>
            <p:nvPr/>
          </p:nvSpPr>
          <p:spPr>
            <a:xfrm>
              <a:off x="3255075" y="1909325"/>
              <a:ext cx="745000" cy="273625"/>
            </a:xfrm>
            <a:custGeom>
              <a:avLst/>
              <a:gdLst/>
              <a:ahLst/>
              <a:cxnLst/>
              <a:rect l="l" t="t" r="r" b="b"/>
              <a:pathLst>
                <a:path w="29800" h="10945" extrusionOk="0">
                  <a:moveTo>
                    <a:pt x="29726" y="0"/>
                  </a:moveTo>
                  <a:lnTo>
                    <a:pt x="1" y="4080"/>
                  </a:lnTo>
                  <a:lnTo>
                    <a:pt x="28" y="4246"/>
                  </a:lnTo>
                  <a:lnTo>
                    <a:pt x="28" y="4246"/>
                  </a:lnTo>
                  <a:lnTo>
                    <a:pt x="29737" y="157"/>
                  </a:lnTo>
                  <a:lnTo>
                    <a:pt x="29799" y="84"/>
                  </a:lnTo>
                  <a:lnTo>
                    <a:pt x="29726" y="0"/>
                  </a:lnTo>
                  <a:close/>
                  <a:moveTo>
                    <a:pt x="28" y="4246"/>
                  </a:moveTo>
                  <a:lnTo>
                    <a:pt x="22" y="4247"/>
                  </a:lnTo>
                  <a:lnTo>
                    <a:pt x="1107" y="10945"/>
                  </a:lnTo>
                  <a:lnTo>
                    <a:pt x="28" y="4246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2"/>
            <p:cNvSpPr/>
            <p:nvPr/>
          </p:nvSpPr>
          <p:spPr>
            <a:xfrm>
              <a:off x="3998475" y="1911400"/>
              <a:ext cx="2625" cy="1850"/>
            </a:xfrm>
            <a:custGeom>
              <a:avLst/>
              <a:gdLst/>
              <a:ahLst/>
              <a:cxnLst/>
              <a:rect l="l" t="t" r="r" b="b"/>
              <a:pathLst>
                <a:path w="105" h="74" extrusionOk="0">
                  <a:moveTo>
                    <a:pt x="63" y="1"/>
                  </a:moveTo>
                  <a:lnTo>
                    <a:pt x="1" y="74"/>
                  </a:lnTo>
                  <a:lnTo>
                    <a:pt x="1" y="74"/>
                  </a:lnTo>
                  <a:lnTo>
                    <a:pt x="105" y="64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2"/>
            <p:cNvSpPr/>
            <p:nvPr/>
          </p:nvSpPr>
          <p:spPr>
            <a:xfrm>
              <a:off x="3246225" y="2008175"/>
              <a:ext cx="2100" cy="550"/>
            </a:xfrm>
            <a:custGeom>
              <a:avLst/>
              <a:gdLst/>
              <a:ahLst/>
              <a:cxnLst/>
              <a:rect l="l" t="t" r="r" b="b"/>
              <a:pathLst>
                <a:path w="84" h="22" extrusionOk="0">
                  <a:moveTo>
                    <a:pt x="73" y="0"/>
                  </a:moveTo>
                  <a:lnTo>
                    <a:pt x="0" y="11"/>
                  </a:lnTo>
                  <a:lnTo>
                    <a:pt x="0" y="2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2"/>
            <p:cNvSpPr/>
            <p:nvPr/>
          </p:nvSpPr>
          <p:spPr>
            <a:xfrm>
              <a:off x="3248025" y="2008175"/>
              <a:ext cx="825" cy="25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3" y="0"/>
                  </a:moveTo>
                  <a:lnTo>
                    <a:pt x="1" y="0"/>
                  </a:lnTo>
                  <a:lnTo>
                    <a:pt x="12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2"/>
            <p:cNvSpPr/>
            <p:nvPr/>
          </p:nvSpPr>
          <p:spPr>
            <a:xfrm>
              <a:off x="3246225" y="2008175"/>
              <a:ext cx="2350" cy="2625"/>
            </a:xfrm>
            <a:custGeom>
              <a:avLst/>
              <a:gdLst/>
              <a:ahLst/>
              <a:cxnLst/>
              <a:rect l="l" t="t" r="r" b="b"/>
              <a:pathLst>
                <a:path w="94" h="105" extrusionOk="0">
                  <a:moveTo>
                    <a:pt x="84" y="0"/>
                  </a:moveTo>
                  <a:lnTo>
                    <a:pt x="0" y="21"/>
                  </a:lnTo>
                  <a:lnTo>
                    <a:pt x="21" y="105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2"/>
            <p:cNvSpPr/>
            <p:nvPr/>
          </p:nvSpPr>
          <p:spPr>
            <a:xfrm>
              <a:off x="3246750" y="2007400"/>
              <a:ext cx="101750" cy="587950"/>
            </a:xfrm>
            <a:custGeom>
              <a:avLst/>
              <a:gdLst/>
              <a:ahLst/>
              <a:cxnLst/>
              <a:rect l="l" t="t" r="r" b="b"/>
              <a:pathLst>
                <a:path w="4070" h="23518" extrusionOk="0">
                  <a:moveTo>
                    <a:pt x="302" y="0"/>
                  </a:moveTo>
                  <a:lnTo>
                    <a:pt x="146" y="21"/>
                  </a:lnTo>
                  <a:lnTo>
                    <a:pt x="84" y="31"/>
                  </a:lnTo>
                  <a:lnTo>
                    <a:pt x="73" y="31"/>
                  </a:lnTo>
                  <a:lnTo>
                    <a:pt x="0" y="136"/>
                  </a:lnTo>
                  <a:lnTo>
                    <a:pt x="73" y="585"/>
                  </a:lnTo>
                  <a:lnTo>
                    <a:pt x="2567" y="16037"/>
                  </a:lnTo>
                  <a:lnTo>
                    <a:pt x="3766" y="23518"/>
                  </a:lnTo>
                  <a:lnTo>
                    <a:pt x="3923" y="23497"/>
                  </a:lnTo>
                  <a:lnTo>
                    <a:pt x="3933" y="23330"/>
                  </a:lnTo>
                  <a:lnTo>
                    <a:pt x="4069" y="23330"/>
                  </a:lnTo>
                  <a:lnTo>
                    <a:pt x="1440" y="7022"/>
                  </a:lnTo>
                  <a:lnTo>
                    <a:pt x="334" y="157"/>
                  </a:lnTo>
                  <a:lnTo>
                    <a:pt x="313" y="4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2"/>
            <p:cNvSpPr/>
            <p:nvPr/>
          </p:nvSpPr>
          <p:spPr>
            <a:xfrm>
              <a:off x="1695525" y="2755500"/>
              <a:ext cx="737425" cy="689675"/>
            </a:xfrm>
            <a:custGeom>
              <a:avLst/>
              <a:gdLst/>
              <a:ahLst/>
              <a:cxnLst/>
              <a:rect l="l" t="t" r="r" b="b"/>
              <a:pathLst>
                <a:path w="29497" h="27587" extrusionOk="0">
                  <a:moveTo>
                    <a:pt x="4059" y="668"/>
                  </a:moveTo>
                  <a:lnTo>
                    <a:pt x="28766" y="24269"/>
                  </a:lnTo>
                  <a:lnTo>
                    <a:pt x="376" y="27221"/>
                  </a:lnTo>
                  <a:lnTo>
                    <a:pt x="4059" y="668"/>
                  </a:lnTo>
                  <a:close/>
                  <a:moveTo>
                    <a:pt x="3830" y="0"/>
                  </a:moveTo>
                  <a:lnTo>
                    <a:pt x="0" y="27586"/>
                  </a:lnTo>
                  <a:lnTo>
                    <a:pt x="29152" y="24561"/>
                  </a:lnTo>
                  <a:lnTo>
                    <a:pt x="29496" y="24519"/>
                  </a:lnTo>
                  <a:lnTo>
                    <a:pt x="383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2"/>
            <p:cNvSpPr/>
            <p:nvPr/>
          </p:nvSpPr>
          <p:spPr>
            <a:xfrm>
              <a:off x="1791250" y="2760950"/>
              <a:ext cx="635425" cy="607275"/>
            </a:xfrm>
            <a:custGeom>
              <a:avLst/>
              <a:gdLst/>
              <a:ahLst/>
              <a:cxnLst/>
              <a:rect l="l" t="t" r="r" b="b"/>
              <a:pathLst>
                <a:path w="25417" h="24291" extrusionOk="0">
                  <a:moveTo>
                    <a:pt x="230" y="1"/>
                  </a:moveTo>
                  <a:lnTo>
                    <a:pt x="1" y="230"/>
                  </a:lnTo>
                  <a:lnTo>
                    <a:pt x="25197" y="24290"/>
                  </a:lnTo>
                  <a:lnTo>
                    <a:pt x="25417" y="24061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2"/>
            <p:cNvSpPr/>
            <p:nvPr/>
          </p:nvSpPr>
          <p:spPr>
            <a:xfrm>
              <a:off x="3344825" y="1906200"/>
              <a:ext cx="1201975" cy="701925"/>
            </a:xfrm>
            <a:custGeom>
              <a:avLst/>
              <a:gdLst/>
              <a:ahLst/>
              <a:cxnLst/>
              <a:rect l="l" t="t" r="r" b="b"/>
              <a:pathLst>
                <a:path w="48079" h="28077" extrusionOk="0">
                  <a:moveTo>
                    <a:pt x="26449" y="0"/>
                  </a:moveTo>
                  <a:lnTo>
                    <a:pt x="26188" y="198"/>
                  </a:lnTo>
                  <a:lnTo>
                    <a:pt x="47420" y="27754"/>
                  </a:lnTo>
                  <a:lnTo>
                    <a:pt x="10" y="27378"/>
                  </a:lnTo>
                  <a:lnTo>
                    <a:pt x="0" y="27701"/>
                  </a:lnTo>
                  <a:lnTo>
                    <a:pt x="48078" y="28077"/>
                  </a:lnTo>
                  <a:lnTo>
                    <a:pt x="48078" y="28077"/>
                  </a:lnTo>
                  <a:lnTo>
                    <a:pt x="2644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2"/>
            <p:cNvSpPr/>
            <p:nvPr/>
          </p:nvSpPr>
          <p:spPr>
            <a:xfrm>
              <a:off x="3864650" y="2608100"/>
              <a:ext cx="670900" cy="897075"/>
            </a:xfrm>
            <a:custGeom>
              <a:avLst/>
              <a:gdLst/>
              <a:ahLst/>
              <a:cxnLst/>
              <a:rect l="l" t="t" r="r" b="b"/>
              <a:pathLst>
                <a:path w="26836" h="35883" extrusionOk="0">
                  <a:moveTo>
                    <a:pt x="26638" y="1"/>
                  </a:moveTo>
                  <a:lnTo>
                    <a:pt x="1" y="35882"/>
                  </a:lnTo>
                  <a:lnTo>
                    <a:pt x="335" y="35704"/>
                  </a:lnTo>
                  <a:lnTo>
                    <a:pt x="2683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2"/>
            <p:cNvSpPr/>
            <p:nvPr/>
          </p:nvSpPr>
          <p:spPr>
            <a:xfrm>
              <a:off x="3873000" y="2608100"/>
              <a:ext cx="667000" cy="892625"/>
            </a:xfrm>
            <a:custGeom>
              <a:avLst/>
              <a:gdLst/>
              <a:ahLst/>
              <a:cxnLst/>
              <a:rect l="l" t="t" r="r" b="b"/>
              <a:pathLst>
                <a:path w="26680" h="35705" extrusionOk="0">
                  <a:moveTo>
                    <a:pt x="26502" y="1"/>
                  </a:moveTo>
                  <a:lnTo>
                    <a:pt x="1" y="35704"/>
                  </a:lnTo>
                  <a:lnTo>
                    <a:pt x="1" y="35704"/>
                  </a:lnTo>
                  <a:lnTo>
                    <a:pt x="335" y="35537"/>
                  </a:lnTo>
                  <a:lnTo>
                    <a:pt x="26680" y="32"/>
                  </a:lnTo>
                  <a:lnTo>
                    <a:pt x="26669" y="32"/>
                  </a:lnTo>
                  <a:lnTo>
                    <a:pt x="26617" y="95"/>
                  </a:lnTo>
                  <a:lnTo>
                    <a:pt x="2654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3858675" y="3496525"/>
              <a:ext cx="22700" cy="21675"/>
            </a:xfrm>
            <a:custGeom>
              <a:avLst/>
              <a:gdLst/>
              <a:ahLst/>
              <a:cxnLst/>
              <a:rect l="l" t="t" r="r" b="b"/>
              <a:pathLst>
                <a:path w="908" h="867" extrusionOk="0">
                  <a:moveTo>
                    <a:pt x="908" y="0"/>
                  </a:moveTo>
                  <a:lnTo>
                    <a:pt x="574" y="167"/>
                  </a:lnTo>
                  <a:lnTo>
                    <a:pt x="240" y="345"/>
                  </a:lnTo>
                  <a:lnTo>
                    <a:pt x="0" y="668"/>
                  </a:lnTo>
                  <a:lnTo>
                    <a:pt x="261" y="867"/>
                  </a:lnTo>
                  <a:lnTo>
                    <a:pt x="90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2"/>
            <p:cNvSpPr/>
            <p:nvPr/>
          </p:nvSpPr>
          <p:spPr>
            <a:xfrm>
              <a:off x="4530600" y="26057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63" y="0"/>
                  </a:moveTo>
                  <a:lnTo>
                    <a:pt x="0" y="94"/>
                  </a:lnTo>
                  <a:lnTo>
                    <a:pt x="240" y="94"/>
                  </a:lnTo>
                  <a:lnTo>
                    <a:pt x="219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2"/>
            <p:cNvSpPr/>
            <p:nvPr/>
          </p:nvSpPr>
          <p:spPr>
            <a:xfrm>
              <a:off x="5282325" y="840925"/>
              <a:ext cx="709250" cy="476325"/>
            </a:xfrm>
            <a:custGeom>
              <a:avLst/>
              <a:gdLst/>
              <a:ahLst/>
              <a:cxnLst/>
              <a:rect l="l" t="t" r="r" b="b"/>
              <a:pathLst>
                <a:path w="28370" h="19053" extrusionOk="0">
                  <a:moveTo>
                    <a:pt x="10455" y="439"/>
                  </a:moveTo>
                  <a:lnTo>
                    <a:pt x="27170" y="18238"/>
                  </a:lnTo>
                  <a:lnTo>
                    <a:pt x="648" y="8065"/>
                  </a:lnTo>
                  <a:lnTo>
                    <a:pt x="10455" y="439"/>
                  </a:lnTo>
                  <a:close/>
                  <a:moveTo>
                    <a:pt x="10497" y="0"/>
                  </a:moveTo>
                  <a:lnTo>
                    <a:pt x="1" y="8170"/>
                  </a:lnTo>
                  <a:lnTo>
                    <a:pt x="28369" y="19052"/>
                  </a:lnTo>
                  <a:lnTo>
                    <a:pt x="28369" y="19052"/>
                  </a:lnTo>
                  <a:lnTo>
                    <a:pt x="1049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2"/>
            <p:cNvSpPr/>
            <p:nvPr/>
          </p:nvSpPr>
          <p:spPr>
            <a:xfrm>
              <a:off x="3991950" y="1901225"/>
              <a:ext cx="939325" cy="709250"/>
            </a:xfrm>
            <a:custGeom>
              <a:avLst/>
              <a:gdLst/>
              <a:ahLst/>
              <a:cxnLst/>
              <a:rect l="l" t="t" r="r" b="b"/>
              <a:pathLst>
                <a:path w="37573" h="28370" extrusionOk="0">
                  <a:moveTo>
                    <a:pt x="867" y="596"/>
                  </a:moveTo>
                  <a:lnTo>
                    <a:pt x="36988" y="11280"/>
                  </a:lnTo>
                  <a:lnTo>
                    <a:pt x="21880" y="27858"/>
                  </a:lnTo>
                  <a:lnTo>
                    <a:pt x="867" y="596"/>
                  </a:lnTo>
                  <a:close/>
                  <a:moveTo>
                    <a:pt x="0" y="1"/>
                  </a:moveTo>
                  <a:lnTo>
                    <a:pt x="21734" y="28213"/>
                  </a:lnTo>
                  <a:lnTo>
                    <a:pt x="21859" y="28370"/>
                  </a:lnTo>
                  <a:lnTo>
                    <a:pt x="37572" y="111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2"/>
            <p:cNvSpPr/>
            <p:nvPr/>
          </p:nvSpPr>
          <p:spPr>
            <a:xfrm>
              <a:off x="4920025" y="1042550"/>
              <a:ext cx="374325" cy="1139900"/>
            </a:xfrm>
            <a:custGeom>
              <a:avLst/>
              <a:gdLst/>
              <a:ahLst/>
              <a:cxnLst/>
              <a:rect l="l" t="t" r="r" b="b"/>
              <a:pathLst>
                <a:path w="14973" h="45596" extrusionOk="0">
                  <a:moveTo>
                    <a:pt x="14670" y="0"/>
                  </a:moveTo>
                  <a:lnTo>
                    <a:pt x="0" y="45491"/>
                  </a:lnTo>
                  <a:lnTo>
                    <a:pt x="313" y="45595"/>
                  </a:lnTo>
                  <a:lnTo>
                    <a:pt x="14973" y="105"/>
                  </a:lnTo>
                  <a:lnTo>
                    <a:pt x="1467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2"/>
            <p:cNvSpPr/>
            <p:nvPr/>
          </p:nvSpPr>
          <p:spPr>
            <a:xfrm>
              <a:off x="4531625" y="2174350"/>
              <a:ext cx="862625" cy="785900"/>
            </a:xfrm>
            <a:custGeom>
              <a:avLst/>
              <a:gdLst/>
              <a:ahLst/>
              <a:cxnLst/>
              <a:rect l="l" t="t" r="r" b="b"/>
              <a:pathLst>
                <a:path w="34505" h="31436" extrusionOk="0">
                  <a:moveTo>
                    <a:pt x="15661" y="543"/>
                  </a:moveTo>
                  <a:lnTo>
                    <a:pt x="33722" y="30768"/>
                  </a:lnTo>
                  <a:lnTo>
                    <a:pt x="33722" y="30768"/>
                  </a:lnTo>
                  <a:lnTo>
                    <a:pt x="553" y="17132"/>
                  </a:lnTo>
                  <a:lnTo>
                    <a:pt x="15661" y="543"/>
                  </a:lnTo>
                  <a:close/>
                  <a:moveTo>
                    <a:pt x="15724" y="0"/>
                  </a:moveTo>
                  <a:lnTo>
                    <a:pt x="1" y="17246"/>
                  </a:lnTo>
                  <a:lnTo>
                    <a:pt x="34056" y="31248"/>
                  </a:lnTo>
                  <a:lnTo>
                    <a:pt x="34504" y="31436"/>
                  </a:lnTo>
                  <a:lnTo>
                    <a:pt x="15828" y="188"/>
                  </a:lnTo>
                  <a:lnTo>
                    <a:pt x="1572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2"/>
            <p:cNvSpPr/>
            <p:nvPr/>
          </p:nvSpPr>
          <p:spPr>
            <a:xfrm>
              <a:off x="5971200" y="1297400"/>
              <a:ext cx="368075" cy="697225"/>
            </a:xfrm>
            <a:custGeom>
              <a:avLst/>
              <a:gdLst/>
              <a:ahLst/>
              <a:cxnLst/>
              <a:rect l="l" t="t" r="r" b="b"/>
              <a:pathLst>
                <a:path w="14723" h="27889" extrusionOk="0">
                  <a:moveTo>
                    <a:pt x="429" y="772"/>
                  </a:moveTo>
                  <a:lnTo>
                    <a:pt x="14284" y="12072"/>
                  </a:lnTo>
                  <a:lnTo>
                    <a:pt x="4080" y="27012"/>
                  </a:lnTo>
                  <a:lnTo>
                    <a:pt x="429" y="772"/>
                  </a:lnTo>
                  <a:close/>
                  <a:moveTo>
                    <a:pt x="0" y="0"/>
                  </a:moveTo>
                  <a:lnTo>
                    <a:pt x="3819" y="27471"/>
                  </a:lnTo>
                  <a:lnTo>
                    <a:pt x="3872" y="27889"/>
                  </a:lnTo>
                  <a:lnTo>
                    <a:pt x="14723" y="120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2"/>
            <p:cNvSpPr/>
            <p:nvPr/>
          </p:nvSpPr>
          <p:spPr>
            <a:xfrm>
              <a:off x="4928875" y="2181125"/>
              <a:ext cx="718900" cy="762725"/>
            </a:xfrm>
            <a:custGeom>
              <a:avLst/>
              <a:gdLst/>
              <a:ahLst/>
              <a:cxnLst/>
              <a:rect l="l" t="t" r="r" b="b"/>
              <a:pathLst>
                <a:path w="28756" h="30509" extrusionOk="0">
                  <a:moveTo>
                    <a:pt x="22" y="0"/>
                  </a:moveTo>
                  <a:lnTo>
                    <a:pt x="1" y="21"/>
                  </a:lnTo>
                  <a:lnTo>
                    <a:pt x="95" y="167"/>
                  </a:lnTo>
                  <a:lnTo>
                    <a:pt x="28526" y="532"/>
                  </a:lnTo>
                  <a:lnTo>
                    <a:pt x="18187" y="30446"/>
                  </a:lnTo>
                  <a:lnTo>
                    <a:pt x="18218" y="30508"/>
                  </a:lnTo>
                  <a:lnTo>
                    <a:pt x="18333" y="30508"/>
                  </a:lnTo>
                  <a:lnTo>
                    <a:pt x="28756" y="37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2"/>
            <p:cNvSpPr/>
            <p:nvPr/>
          </p:nvSpPr>
          <p:spPr>
            <a:xfrm>
              <a:off x="5387200" y="2190500"/>
              <a:ext cx="262425" cy="753350"/>
            </a:xfrm>
            <a:custGeom>
              <a:avLst/>
              <a:gdLst/>
              <a:ahLst/>
              <a:cxnLst/>
              <a:rect l="l" t="t" r="r" b="b"/>
              <a:pathLst>
                <a:path w="10497" h="30134" extrusionOk="0">
                  <a:moveTo>
                    <a:pt x="10423" y="1"/>
                  </a:moveTo>
                  <a:lnTo>
                    <a:pt x="0" y="30133"/>
                  </a:lnTo>
                  <a:lnTo>
                    <a:pt x="177" y="30133"/>
                  </a:lnTo>
                  <a:lnTo>
                    <a:pt x="10496" y="282"/>
                  </a:lnTo>
                  <a:lnTo>
                    <a:pt x="1042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2"/>
            <p:cNvSpPr/>
            <p:nvPr/>
          </p:nvSpPr>
          <p:spPr>
            <a:xfrm>
              <a:off x="5647750" y="2190500"/>
              <a:ext cx="3150" cy="7075"/>
            </a:xfrm>
            <a:custGeom>
              <a:avLst/>
              <a:gdLst/>
              <a:ahLst/>
              <a:cxnLst/>
              <a:rect l="l" t="t" r="r" b="b"/>
              <a:pathLst>
                <a:path w="126" h="283" extrusionOk="0">
                  <a:moveTo>
                    <a:pt x="1" y="1"/>
                  </a:moveTo>
                  <a:lnTo>
                    <a:pt x="74" y="282"/>
                  </a:lnTo>
                  <a:lnTo>
                    <a:pt x="126" y="1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2"/>
            <p:cNvSpPr/>
            <p:nvPr/>
          </p:nvSpPr>
          <p:spPr>
            <a:xfrm>
              <a:off x="5647750" y="2186575"/>
              <a:ext cx="5525" cy="3950"/>
            </a:xfrm>
            <a:custGeom>
              <a:avLst/>
              <a:gdLst/>
              <a:ahLst/>
              <a:cxnLst/>
              <a:rect l="l" t="t" r="r" b="b"/>
              <a:pathLst>
                <a:path w="221" h="158" extrusionOk="0">
                  <a:moveTo>
                    <a:pt x="53" y="1"/>
                  </a:moveTo>
                  <a:lnTo>
                    <a:pt x="1" y="158"/>
                  </a:lnTo>
                  <a:lnTo>
                    <a:pt x="199" y="5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2"/>
            <p:cNvSpPr/>
            <p:nvPr/>
          </p:nvSpPr>
          <p:spPr>
            <a:xfrm>
              <a:off x="4929150" y="2177200"/>
              <a:ext cx="719950" cy="13325"/>
            </a:xfrm>
            <a:custGeom>
              <a:avLst/>
              <a:gdLst/>
              <a:ahLst/>
              <a:cxnLst/>
              <a:rect l="l" t="t" r="r" b="b"/>
              <a:pathLst>
                <a:path w="28798" h="533" extrusionOk="0">
                  <a:moveTo>
                    <a:pt x="11" y="0"/>
                  </a:moveTo>
                  <a:lnTo>
                    <a:pt x="1" y="53"/>
                  </a:lnTo>
                  <a:lnTo>
                    <a:pt x="84" y="74"/>
                  </a:lnTo>
                  <a:lnTo>
                    <a:pt x="11" y="157"/>
                  </a:lnTo>
                  <a:lnTo>
                    <a:pt x="28745" y="533"/>
                  </a:lnTo>
                  <a:lnTo>
                    <a:pt x="28797" y="376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2"/>
            <p:cNvSpPr/>
            <p:nvPr/>
          </p:nvSpPr>
          <p:spPr>
            <a:xfrm>
              <a:off x="5647750" y="2187900"/>
              <a:ext cx="5000" cy="5250"/>
            </a:xfrm>
            <a:custGeom>
              <a:avLst/>
              <a:gdLst/>
              <a:ahLst/>
              <a:cxnLst/>
              <a:rect l="l" t="t" r="r" b="b"/>
              <a:pathLst>
                <a:path w="200" h="210" extrusionOk="0">
                  <a:moveTo>
                    <a:pt x="199" y="1"/>
                  </a:moveTo>
                  <a:lnTo>
                    <a:pt x="1" y="105"/>
                  </a:lnTo>
                  <a:lnTo>
                    <a:pt x="126" y="20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2"/>
            <p:cNvSpPr/>
            <p:nvPr/>
          </p:nvSpPr>
          <p:spPr>
            <a:xfrm>
              <a:off x="5384300" y="2943825"/>
              <a:ext cx="7325" cy="7575"/>
            </a:xfrm>
            <a:custGeom>
              <a:avLst/>
              <a:gdLst/>
              <a:ahLst/>
              <a:cxnLst/>
              <a:rect l="l" t="t" r="r" b="b"/>
              <a:pathLst>
                <a:path w="293" h="303" extrusionOk="0">
                  <a:moveTo>
                    <a:pt x="1" y="0"/>
                  </a:moveTo>
                  <a:lnTo>
                    <a:pt x="189" y="302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2"/>
            <p:cNvSpPr/>
            <p:nvPr/>
          </p:nvSpPr>
          <p:spPr>
            <a:xfrm>
              <a:off x="4923150" y="2187900"/>
              <a:ext cx="157050" cy="262675"/>
            </a:xfrm>
            <a:custGeom>
              <a:avLst/>
              <a:gdLst/>
              <a:ahLst/>
              <a:cxnLst/>
              <a:rect l="l" t="t" r="r" b="b"/>
              <a:pathLst>
                <a:path w="6282" h="10507" extrusionOk="0">
                  <a:moveTo>
                    <a:pt x="0" y="1"/>
                  </a:moveTo>
                  <a:lnTo>
                    <a:pt x="0" y="1"/>
                  </a:lnTo>
                  <a:lnTo>
                    <a:pt x="6281" y="10507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2"/>
            <p:cNvSpPr/>
            <p:nvPr/>
          </p:nvSpPr>
          <p:spPr>
            <a:xfrm>
              <a:off x="5384575" y="2959975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1" y="1"/>
                  </a:moveTo>
                  <a:lnTo>
                    <a:pt x="32" y="53"/>
                  </a:lnTo>
                  <a:lnTo>
                    <a:pt x="5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2"/>
            <p:cNvSpPr/>
            <p:nvPr/>
          </p:nvSpPr>
          <p:spPr>
            <a:xfrm>
              <a:off x="5381700" y="2955025"/>
              <a:ext cx="5250" cy="4975"/>
            </a:xfrm>
            <a:custGeom>
              <a:avLst/>
              <a:gdLst/>
              <a:ahLst/>
              <a:cxnLst/>
              <a:rect l="l" t="t" r="r" b="b"/>
              <a:pathLst>
                <a:path w="210" h="199" extrusionOk="0">
                  <a:moveTo>
                    <a:pt x="1" y="0"/>
                  </a:moveTo>
                  <a:lnTo>
                    <a:pt x="116" y="199"/>
                  </a:lnTo>
                  <a:lnTo>
                    <a:pt x="167" y="199"/>
                  </a:lnTo>
                  <a:lnTo>
                    <a:pt x="209" y="84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2"/>
            <p:cNvSpPr/>
            <p:nvPr/>
          </p:nvSpPr>
          <p:spPr>
            <a:xfrm>
              <a:off x="4916625" y="2176950"/>
              <a:ext cx="14650" cy="4725"/>
            </a:xfrm>
            <a:custGeom>
              <a:avLst/>
              <a:gdLst/>
              <a:ahLst/>
              <a:cxnLst/>
              <a:rect l="l" t="t" r="r" b="b"/>
              <a:pathLst>
                <a:path w="586" h="189" extrusionOk="0">
                  <a:moveTo>
                    <a:pt x="1" y="0"/>
                  </a:moveTo>
                  <a:lnTo>
                    <a:pt x="94" y="146"/>
                  </a:lnTo>
                  <a:lnTo>
                    <a:pt x="147" y="84"/>
                  </a:lnTo>
                  <a:lnTo>
                    <a:pt x="178" y="0"/>
                  </a:lnTo>
                  <a:close/>
                  <a:moveTo>
                    <a:pt x="502" y="63"/>
                  </a:moveTo>
                  <a:lnTo>
                    <a:pt x="470" y="146"/>
                  </a:lnTo>
                  <a:lnTo>
                    <a:pt x="491" y="188"/>
                  </a:lnTo>
                  <a:lnTo>
                    <a:pt x="512" y="167"/>
                  </a:lnTo>
                  <a:lnTo>
                    <a:pt x="585" y="84"/>
                  </a:lnTo>
                  <a:lnTo>
                    <a:pt x="502" y="63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2"/>
            <p:cNvSpPr/>
            <p:nvPr/>
          </p:nvSpPr>
          <p:spPr>
            <a:xfrm>
              <a:off x="4920275" y="2176950"/>
              <a:ext cx="9150" cy="3675"/>
            </a:xfrm>
            <a:custGeom>
              <a:avLst/>
              <a:gdLst/>
              <a:ahLst/>
              <a:cxnLst/>
              <a:rect l="l" t="t" r="r" b="b"/>
              <a:pathLst>
                <a:path w="366" h="147" extrusionOk="0">
                  <a:moveTo>
                    <a:pt x="32" y="0"/>
                  </a:moveTo>
                  <a:lnTo>
                    <a:pt x="1" y="84"/>
                  </a:lnTo>
                  <a:lnTo>
                    <a:pt x="74" y="0"/>
                  </a:lnTo>
                  <a:close/>
                  <a:moveTo>
                    <a:pt x="240" y="10"/>
                  </a:moveTo>
                  <a:lnTo>
                    <a:pt x="282" y="84"/>
                  </a:lnTo>
                  <a:lnTo>
                    <a:pt x="324" y="146"/>
                  </a:lnTo>
                  <a:lnTo>
                    <a:pt x="356" y="63"/>
                  </a:lnTo>
                  <a:lnTo>
                    <a:pt x="366" y="1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4918975" y="2176950"/>
              <a:ext cx="470050" cy="780175"/>
            </a:xfrm>
            <a:custGeom>
              <a:avLst/>
              <a:gdLst/>
              <a:ahLst/>
              <a:cxnLst/>
              <a:rect l="l" t="t" r="r" b="b"/>
              <a:pathLst>
                <a:path w="18802" h="31207" extrusionOk="0">
                  <a:moveTo>
                    <a:pt x="126" y="0"/>
                  </a:moveTo>
                  <a:lnTo>
                    <a:pt x="53" y="84"/>
                  </a:lnTo>
                  <a:lnTo>
                    <a:pt x="0" y="146"/>
                  </a:lnTo>
                  <a:lnTo>
                    <a:pt x="167" y="439"/>
                  </a:lnTo>
                  <a:lnTo>
                    <a:pt x="6448" y="10945"/>
                  </a:lnTo>
                  <a:lnTo>
                    <a:pt x="18510" y="31123"/>
                  </a:lnTo>
                  <a:lnTo>
                    <a:pt x="18562" y="31144"/>
                  </a:lnTo>
                  <a:lnTo>
                    <a:pt x="18718" y="31207"/>
                  </a:lnTo>
                  <a:lnTo>
                    <a:pt x="18802" y="30977"/>
                  </a:lnTo>
                  <a:lnTo>
                    <a:pt x="18614" y="30675"/>
                  </a:lnTo>
                  <a:lnTo>
                    <a:pt x="18583" y="30613"/>
                  </a:lnTo>
                  <a:lnTo>
                    <a:pt x="491" y="334"/>
                  </a:lnTo>
                  <a:lnTo>
                    <a:pt x="397" y="188"/>
                  </a:lnTo>
                  <a:lnTo>
                    <a:pt x="376" y="146"/>
                  </a:lnTo>
                  <a:lnTo>
                    <a:pt x="334" y="84"/>
                  </a:lnTo>
                  <a:lnTo>
                    <a:pt x="292" y="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2"/>
            <p:cNvSpPr/>
            <p:nvPr/>
          </p:nvSpPr>
          <p:spPr>
            <a:xfrm>
              <a:off x="6067175" y="1589775"/>
              <a:ext cx="448950" cy="461200"/>
            </a:xfrm>
            <a:custGeom>
              <a:avLst/>
              <a:gdLst/>
              <a:ahLst/>
              <a:cxnLst/>
              <a:rect l="l" t="t" r="r" b="b"/>
              <a:pathLst>
                <a:path w="17958" h="18448" extrusionOk="0">
                  <a:moveTo>
                    <a:pt x="10706" y="1"/>
                  </a:moveTo>
                  <a:lnTo>
                    <a:pt x="1" y="15672"/>
                  </a:lnTo>
                  <a:lnTo>
                    <a:pt x="272" y="15850"/>
                  </a:lnTo>
                  <a:lnTo>
                    <a:pt x="10622" y="690"/>
                  </a:lnTo>
                  <a:lnTo>
                    <a:pt x="17655" y="18447"/>
                  </a:lnTo>
                  <a:lnTo>
                    <a:pt x="17958" y="18333"/>
                  </a:lnTo>
                  <a:lnTo>
                    <a:pt x="1070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2"/>
            <p:cNvSpPr/>
            <p:nvPr/>
          </p:nvSpPr>
          <p:spPr>
            <a:xfrm>
              <a:off x="5643850" y="1290600"/>
              <a:ext cx="430675" cy="901225"/>
            </a:xfrm>
            <a:custGeom>
              <a:avLst/>
              <a:gdLst/>
              <a:ahLst/>
              <a:cxnLst/>
              <a:rect l="l" t="t" r="r" b="b"/>
              <a:pathLst>
                <a:path w="17227" h="36049" extrusionOk="0">
                  <a:moveTo>
                    <a:pt x="13387" y="1"/>
                  </a:moveTo>
                  <a:lnTo>
                    <a:pt x="1" y="35944"/>
                  </a:lnTo>
                  <a:lnTo>
                    <a:pt x="303" y="36049"/>
                  </a:lnTo>
                  <a:lnTo>
                    <a:pt x="13240" y="1316"/>
                  </a:lnTo>
                  <a:lnTo>
                    <a:pt x="16913" y="27743"/>
                  </a:lnTo>
                  <a:lnTo>
                    <a:pt x="17226" y="27702"/>
                  </a:lnTo>
                  <a:lnTo>
                    <a:pt x="1338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2"/>
            <p:cNvSpPr/>
            <p:nvPr/>
          </p:nvSpPr>
          <p:spPr>
            <a:xfrm>
              <a:off x="4912975" y="1294275"/>
              <a:ext cx="1072600" cy="900425"/>
            </a:xfrm>
            <a:custGeom>
              <a:avLst/>
              <a:gdLst/>
              <a:ahLst/>
              <a:cxnLst/>
              <a:rect l="l" t="t" r="r" b="b"/>
              <a:pathLst>
                <a:path w="42904" h="36017" extrusionOk="0">
                  <a:moveTo>
                    <a:pt x="42183" y="1023"/>
                  </a:moveTo>
                  <a:lnTo>
                    <a:pt x="29277" y="35683"/>
                  </a:lnTo>
                  <a:lnTo>
                    <a:pt x="877" y="35317"/>
                  </a:lnTo>
                  <a:lnTo>
                    <a:pt x="42183" y="1023"/>
                  </a:lnTo>
                  <a:close/>
                  <a:moveTo>
                    <a:pt x="42904" y="0"/>
                  </a:moveTo>
                  <a:lnTo>
                    <a:pt x="335" y="35349"/>
                  </a:lnTo>
                  <a:lnTo>
                    <a:pt x="1" y="35630"/>
                  </a:lnTo>
                  <a:lnTo>
                    <a:pt x="29382" y="36017"/>
                  </a:lnTo>
                  <a:lnTo>
                    <a:pt x="29496" y="36017"/>
                  </a:lnTo>
                  <a:lnTo>
                    <a:pt x="4290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2"/>
            <p:cNvSpPr/>
            <p:nvPr/>
          </p:nvSpPr>
          <p:spPr>
            <a:xfrm>
              <a:off x="2780075" y="3511925"/>
              <a:ext cx="1082800" cy="280425"/>
            </a:xfrm>
            <a:custGeom>
              <a:avLst/>
              <a:gdLst/>
              <a:ahLst/>
              <a:cxnLst/>
              <a:rect l="l" t="t" r="r" b="b"/>
              <a:pathLst>
                <a:path w="43312" h="11217" extrusionOk="0">
                  <a:moveTo>
                    <a:pt x="43228" y="0"/>
                  </a:moveTo>
                  <a:lnTo>
                    <a:pt x="1" y="10903"/>
                  </a:lnTo>
                  <a:lnTo>
                    <a:pt x="74" y="11216"/>
                  </a:lnTo>
                  <a:lnTo>
                    <a:pt x="43311" y="313"/>
                  </a:lnTo>
                  <a:lnTo>
                    <a:pt x="4322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1694475" y="3360125"/>
              <a:ext cx="740550" cy="538650"/>
            </a:xfrm>
            <a:custGeom>
              <a:avLst/>
              <a:gdLst/>
              <a:ahLst/>
              <a:cxnLst/>
              <a:rect l="l" t="t" r="r" b="b"/>
              <a:pathLst>
                <a:path w="29622" h="21546" extrusionOk="0">
                  <a:moveTo>
                    <a:pt x="28724" y="417"/>
                  </a:moveTo>
                  <a:lnTo>
                    <a:pt x="7429" y="20982"/>
                  </a:lnTo>
                  <a:lnTo>
                    <a:pt x="459" y="3360"/>
                  </a:lnTo>
                  <a:lnTo>
                    <a:pt x="28724" y="417"/>
                  </a:lnTo>
                  <a:close/>
                  <a:moveTo>
                    <a:pt x="29622" y="0"/>
                  </a:moveTo>
                  <a:lnTo>
                    <a:pt x="0" y="3078"/>
                  </a:lnTo>
                  <a:lnTo>
                    <a:pt x="7304" y="21545"/>
                  </a:lnTo>
                  <a:lnTo>
                    <a:pt x="2962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2"/>
            <p:cNvSpPr/>
            <p:nvPr/>
          </p:nvSpPr>
          <p:spPr>
            <a:xfrm>
              <a:off x="1867425" y="3359600"/>
              <a:ext cx="921550" cy="537600"/>
            </a:xfrm>
            <a:custGeom>
              <a:avLst/>
              <a:gdLst/>
              <a:ahLst/>
              <a:cxnLst/>
              <a:rect l="l" t="t" r="r" b="b"/>
              <a:pathLst>
                <a:path w="36862" h="21504" extrusionOk="0">
                  <a:moveTo>
                    <a:pt x="22245" y="469"/>
                  </a:moveTo>
                  <a:lnTo>
                    <a:pt x="36226" y="17028"/>
                  </a:lnTo>
                  <a:lnTo>
                    <a:pt x="908" y="21065"/>
                  </a:lnTo>
                  <a:lnTo>
                    <a:pt x="22245" y="469"/>
                  </a:lnTo>
                  <a:close/>
                  <a:moveTo>
                    <a:pt x="22266" y="0"/>
                  </a:moveTo>
                  <a:lnTo>
                    <a:pt x="0" y="21503"/>
                  </a:lnTo>
                  <a:lnTo>
                    <a:pt x="36560" y="17309"/>
                  </a:lnTo>
                  <a:lnTo>
                    <a:pt x="36862" y="17278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2"/>
            <p:cNvSpPr/>
            <p:nvPr/>
          </p:nvSpPr>
          <p:spPr>
            <a:xfrm>
              <a:off x="2768600" y="3508800"/>
              <a:ext cx="1103900" cy="566575"/>
            </a:xfrm>
            <a:custGeom>
              <a:avLst/>
              <a:gdLst/>
              <a:ahLst/>
              <a:cxnLst/>
              <a:rect l="l" t="t" r="r" b="b"/>
              <a:pathLst>
                <a:path w="44156" h="22663" extrusionOk="0">
                  <a:moveTo>
                    <a:pt x="43311" y="553"/>
                  </a:moveTo>
                  <a:lnTo>
                    <a:pt x="26012" y="22266"/>
                  </a:lnTo>
                  <a:lnTo>
                    <a:pt x="993" y="11227"/>
                  </a:lnTo>
                  <a:lnTo>
                    <a:pt x="43311" y="553"/>
                  </a:lnTo>
                  <a:close/>
                  <a:moveTo>
                    <a:pt x="44156" y="0"/>
                  </a:moveTo>
                  <a:lnTo>
                    <a:pt x="1" y="11143"/>
                  </a:lnTo>
                  <a:lnTo>
                    <a:pt x="26106" y="22662"/>
                  </a:lnTo>
                  <a:lnTo>
                    <a:pt x="4415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2"/>
            <p:cNvSpPr/>
            <p:nvPr/>
          </p:nvSpPr>
          <p:spPr>
            <a:xfrm>
              <a:off x="1864025" y="3783450"/>
              <a:ext cx="923400" cy="449975"/>
            </a:xfrm>
            <a:custGeom>
              <a:avLst/>
              <a:gdLst/>
              <a:ahLst/>
              <a:cxnLst/>
              <a:rect l="l" t="t" r="r" b="b"/>
              <a:pathLst>
                <a:path w="36936" h="17999" extrusionOk="0">
                  <a:moveTo>
                    <a:pt x="36424" y="387"/>
                  </a:moveTo>
                  <a:lnTo>
                    <a:pt x="29079" y="17571"/>
                  </a:lnTo>
                  <a:lnTo>
                    <a:pt x="1169" y="4424"/>
                  </a:lnTo>
                  <a:lnTo>
                    <a:pt x="36424" y="387"/>
                  </a:lnTo>
                  <a:close/>
                  <a:moveTo>
                    <a:pt x="36935" y="0"/>
                  </a:moveTo>
                  <a:lnTo>
                    <a:pt x="0" y="4236"/>
                  </a:lnTo>
                  <a:lnTo>
                    <a:pt x="29246" y="17999"/>
                  </a:lnTo>
                  <a:lnTo>
                    <a:pt x="3693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2"/>
            <p:cNvSpPr/>
            <p:nvPr/>
          </p:nvSpPr>
          <p:spPr>
            <a:xfrm>
              <a:off x="2586300" y="3782925"/>
              <a:ext cx="847475" cy="450500"/>
            </a:xfrm>
            <a:custGeom>
              <a:avLst/>
              <a:gdLst/>
              <a:ahLst/>
              <a:cxnLst/>
              <a:rect l="l" t="t" r="r" b="b"/>
              <a:pathLst>
                <a:path w="33899" h="18020" extrusionOk="0">
                  <a:moveTo>
                    <a:pt x="7877" y="429"/>
                  </a:moveTo>
                  <a:lnTo>
                    <a:pt x="32813" y="11436"/>
                  </a:lnTo>
                  <a:lnTo>
                    <a:pt x="543" y="17592"/>
                  </a:lnTo>
                  <a:lnTo>
                    <a:pt x="7877" y="429"/>
                  </a:lnTo>
                  <a:close/>
                  <a:moveTo>
                    <a:pt x="7700" y="1"/>
                  </a:moveTo>
                  <a:lnTo>
                    <a:pt x="0" y="18020"/>
                  </a:lnTo>
                  <a:lnTo>
                    <a:pt x="33899" y="11551"/>
                  </a:lnTo>
                  <a:lnTo>
                    <a:pt x="7856" y="63"/>
                  </a:lnTo>
                  <a:lnTo>
                    <a:pt x="770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2"/>
            <p:cNvSpPr/>
            <p:nvPr/>
          </p:nvSpPr>
          <p:spPr>
            <a:xfrm>
              <a:off x="4528750" y="2595575"/>
              <a:ext cx="871500" cy="435900"/>
            </a:xfrm>
            <a:custGeom>
              <a:avLst/>
              <a:gdLst/>
              <a:ahLst/>
              <a:cxnLst/>
              <a:rect l="l" t="t" r="r" b="b"/>
              <a:pathLst>
                <a:path w="34860" h="17436" extrusionOk="0">
                  <a:moveTo>
                    <a:pt x="784" y="679"/>
                  </a:moveTo>
                  <a:lnTo>
                    <a:pt x="33597" y="14170"/>
                  </a:lnTo>
                  <a:lnTo>
                    <a:pt x="10633" y="17081"/>
                  </a:lnTo>
                  <a:lnTo>
                    <a:pt x="784" y="679"/>
                  </a:lnTo>
                  <a:close/>
                  <a:moveTo>
                    <a:pt x="1" y="1"/>
                  </a:moveTo>
                  <a:lnTo>
                    <a:pt x="10403" y="17341"/>
                  </a:lnTo>
                  <a:lnTo>
                    <a:pt x="10455" y="17436"/>
                  </a:lnTo>
                  <a:lnTo>
                    <a:pt x="34860" y="14337"/>
                  </a:lnTo>
                  <a:lnTo>
                    <a:pt x="460" y="1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2"/>
            <p:cNvSpPr/>
            <p:nvPr/>
          </p:nvSpPr>
          <p:spPr>
            <a:xfrm>
              <a:off x="3847975" y="2596900"/>
              <a:ext cx="950000" cy="930700"/>
            </a:xfrm>
            <a:custGeom>
              <a:avLst/>
              <a:gdLst/>
              <a:ahLst/>
              <a:cxnLst/>
              <a:rect l="l" t="t" r="r" b="b"/>
              <a:pathLst>
                <a:path w="38000" h="37228" extrusionOk="0">
                  <a:moveTo>
                    <a:pt x="27607" y="574"/>
                  </a:moveTo>
                  <a:lnTo>
                    <a:pt x="37551" y="17142"/>
                  </a:lnTo>
                  <a:lnTo>
                    <a:pt x="1106" y="36278"/>
                  </a:lnTo>
                  <a:lnTo>
                    <a:pt x="27607" y="574"/>
                  </a:lnTo>
                  <a:close/>
                  <a:moveTo>
                    <a:pt x="27639" y="0"/>
                  </a:moveTo>
                  <a:lnTo>
                    <a:pt x="428" y="36653"/>
                  </a:lnTo>
                  <a:lnTo>
                    <a:pt x="0" y="37227"/>
                  </a:lnTo>
                  <a:lnTo>
                    <a:pt x="37999" y="17268"/>
                  </a:lnTo>
                  <a:lnTo>
                    <a:pt x="2763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2"/>
            <p:cNvSpPr/>
            <p:nvPr/>
          </p:nvSpPr>
          <p:spPr>
            <a:xfrm>
              <a:off x="3412625" y="3505675"/>
              <a:ext cx="533950" cy="663325"/>
            </a:xfrm>
            <a:custGeom>
              <a:avLst/>
              <a:gdLst/>
              <a:ahLst/>
              <a:cxnLst/>
              <a:rect l="l" t="t" r="r" b="b"/>
              <a:pathLst>
                <a:path w="21358" h="26533" extrusionOk="0">
                  <a:moveTo>
                    <a:pt x="17852" y="803"/>
                  </a:moveTo>
                  <a:lnTo>
                    <a:pt x="20982" y="26136"/>
                  </a:lnTo>
                  <a:lnTo>
                    <a:pt x="595" y="22474"/>
                  </a:lnTo>
                  <a:lnTo>
                    <a:pt x="17852" y="803"/>
                  </a:lnTo>
                  <a:close/>
                  <a:moveTo>
                    <a:pt x="18082" y="0"/>
                  </a:moveTo>
                  <a:lnTo>
                    <a:pt x="1" y="22693"/>
                  </a:lnTo>
                  <a:lnTo>
                    <a:pt x="21139" y="26491"/>
                  </a:lnTo>
                  <a:lnTo>
                    <a:pt x="21358" y="26532"/>
                  </a:lnTo>
                  <a:lnTo>
                    <a:pt x="18134" y="386"/>
                  </a:lnTo>
                  <a:lnTo>
                    <a:pt x="1808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2"/>
            <p:cNvSpPr/>
            <p:nvPr/>
          </p:nvSpPr>
          <p:spPr>
            <a:xfrm>
              <a:off x="3414725" y="4065150"/>
              <a:ext cx="537075" cy="410875"/>
            </a:xfrm>
            <a:custGeom>
              <a:avLst/>
              <a:gdLst/>
              <a:ahLst/>
              <a:cxnLst/>
              <a:rect l="l" t="t" r="r" b="b"/>
              <a:pathLst>
                <a:path w="21483" h="16435" extrusionOk="0">
                  <a:moveTo>
                    <a:pt x="439" y="408"/>
                  </a:moveTo>
                  <a:lnTo>
                    <a:pt x="20680" y="4049"/>
                  </a:lnTo>
                  <a:lnTo>
                    <a:pt x="4267" y="15892"/>
                  </a:lnTo>
                  <a:lnTo>
                    <a:pt x="439" y="408"/>
                  </a:lnTo>
                  <a:close/>
                  <a:moveTo>
                    <a:pt x="0" y="1"/>
                  </a:moveTo>
                  <a:lnTo>
                    <a:pt x="4069" y="16434"/>
                  </a:lnTo>
                  <a:lnTo>
                    <a:pt x="21483" y="38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2"/>
            <p:cNvSpPr/>
            <p:nvPr/>
          </p:nvSpPr>
          <p:spPr>
            <a:xfrm>
              <a:off x="3508875" y="4157250"/>
              <a:ext cx="539950" cy="421025"/>
            </a:xfrm>
            <a:custGeom>
              <a:avLst/>
              <a:gdLst/>
              <a:ahLst/>
              <a:cxnLst/>
              <a:rect l="l" t="t" r="r" b="b"/>
              <a:pathLst>
                <a:path w="21598" h="16841" extrusionOk="0">
                  <a:moveTo>
                    <a:pt x="17216" y="543"/>
                  </a:moveTo>
                  <a:lnTo>
                    <a:pt x="21160" y="16423"/>
                  </a:lnTo>
                  <a:lnTo>
                    <a:pt x="793" y="12395"/>
                  </a:lnTo>
                  <a:lnTo>
                    <a:pt x="17216" y="543"/>
                  </a:lnTo>
                  <a:close/>
                  <a:moveTo>
                    <a:pt x="17414" y="0"/>
                  </a:moveTo>
                  <a:lnTo>
                    <a:pt x="0" y="12562"/>
                  </a:lnTo>
                  <a:lnTo>
                    <a:pt x="21598" y="16840"/>
                  </a:lnTo>
                  <a:lnTo>
                    <a:pt x="1741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2"/>
            <p:cNvSpPr/>
            <p:nvPr/>
          </p:nvSpPr>
          <p:spPr>
            <a:xfrm>
              <a:off x="3855550" y="3498350"/>
              <a:ext cx="311450" cy="673250"/>
            </a:xfrm>
            <a:custGeom>
              <a:avLst/>
              <a:gdLst/>
              <a:ahLst/>
              <a:cxnLst/>
              <a:rect l="l" t="t" r="r" b="b"/>
              <a:pathLst>
                <a:path w="12458" h="26930" extrusionOk="0">
                  <a:moveTo>
                    <a:pt x="501" y="1388"/>
                  </a:moveTo>
                  <a:lnTo>
                    <a:pt x="12030" y="19512"/>
                  </a:lnTo>
                  <a:lnTo>
                    <a:pt x="3578" y="26314"/>
                  </a:lnTo>
                  <a:lnTo>
                    <a:pt x="501" y="1388"/>
                  </a:lnTo>
                  <a:close/>
                  <a:moveTo>
                    <a:pt x="0" y="1"/>
                  </a:moveTo>
                  <a:lnTo>
                    <a:pt x="3328" y="26930"/>
                  </a:lnTo>
                  <a:lnTo>
                    <a:pt x="12458" y="195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2"/>
            <p:cNvSpPr/>
            <p:nvPr/>
          </p:nvSpPr>
          <p:spPr>
            <a:xfrm>
              <a:off x="3937175" y="3976750"/>
              <a:ext cx="230875" cy="614800"/>
            </a:xfrm>
            <a:custGeom>
              <a:avLst/>
              <a:gdLst/>
              <a:ahLst/>
              <a:cxnLst/>
              <a:rect l="l" t="t" r="r" b="b"/>
              <a:pathLst>
                <a:path w="9235" h="24592" extrusionOk="0">
                  <a:moveTo>
                    <a:pt x="8734" y="814"/>
                  </a:moveTo>
                  <a:lnTo>
                    <a:pt x="4226" y="23110"/>
                  </a:lnTo>
                  <a:lnTo>
                    <a:pt x="366" y="7554"/>
                  </a:lnTo>
                  <a:lnTo>
                    <a:pt x="8734" y="814"/>
                  </a:lnTo>
                  <a:close/>
                  <a:moveTo>
                    <a:pt x="9234" y="0"/>
                  </a:moveTo>
                  <a:lnTo>
                    <a:pt x="0" y="7429"/>
                  </a:lnTo>
                  <a:lnTo>
                    <a:pt x="4257" y="24592"/>
                  </a:lnTo>
                  <a:lnTo>
                    <a:pt x="923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2"/>
            <p:cNvSpPr/>
            <p:nvPr/>
          </p:nvSpPr>
          <p:spPr>
            <a:xfrm>
              <a:off x="3514875" y="4464250"/>
              <a:ext cx="538125" cy="499775"/>
            </a:xfrm>
            <a:custGeom>
              <a:avLst/>
              <a:gdLst/>
              <a:ahLst/>
              <a:cxnLst/>
              <a:rect l="l" t="t" r="r" b="b"/>
              <a:pathLst>
                <a:path w="21525" h="19991" extrusionOk="0">
                  <a:moveTo>
                    <a:pt x="324" y="397"/>
                  </a:moveTo>
                  <a:lnTo>
                    <a:pt x="20743" y="4435"/>
                  </a:lnTo>
                  <a:lnTo>
                    <a:pt x="324" y="19355"/>
                  </a:lnTo>
                  <a:lnTo>
                    <a:pt x="324" y="397"/>
                  </a:lnTo>
                  <a:close/>
                  <a:moveTo>
                    <a:pt x="1" y="0"/>
                  </a:moveTo>
                  <a:lnTo>
                    <a:pt x="1" y="19991"/>
                  </a:lnTo>
                  <a:lnTo>
                    <a:pt x="21525" y="4268"/>
                  </a:lnTo>
                  <a:lnTo>
                    <a:pt x="189" y="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2"/>
            <p:cNvSpPr/>
            <p:nvPr/>
          </p:nvSpPr>
          <p:spPr>
            <a:xfrm>
              <a:off x="3972400" y="1879850"/>
              <a:ext cx="62625" cy="48525"/>
            </a:xfrm>
            <a:custGeom>
              <a:avLst/>
              <a:gdLst/>
              <a:ahLst/>
              <a:cxnLst/>
              <a:rect l="l" t="t" r="r" b="b"/>
              <a:pathLst>
                <a:path w="2505" h="1941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493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2"/>
            <p:cNvSpPr/>
            <p:nvPr/>
          </p:nvSpPr>
          <p:spPr>
            <a:xfrm>
              <a:off x="4899675" y="2160250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1"/>
                  </a:moveTo>
                  <a:cubicBezTo>
                    <a:pt x="0" y="1"/>
                    <a:pt x="0" y="1941"/>
                    <a:pt x="1252" y="1941"/>
                  </a:cubicBezTo>
                  <a:cubicBezTo>
                    <a:pt x="2504" y="1941"/>
                    <a:pt x="2504" y="1"/>
                    <a:pt x="1252" y="1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2"/>
            <p:cNvSpPr/>
            <p:nvPr/>
          </p:nvSpPr>
          <p:spPr>
            <a:xfrm>
              <a:off x="3175275" y="19635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2"/>
            <p:cNvSpPr/>
            <p:nvPr/>
          </p:nvSpPr>
          <p:spPr>
            <a:xfrm>
              <a:off x="3347950" y="69092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4" y="1"/>
                  </a:moveTo>
                  <a:cubicBezTo>
                    <a:pt x="0" y="1"/>
                    <a:pt x="0" y="3882"/>
                    <a:pt x="2504" y="3882"/>
                  </a:cubicBezTo>
                  <a:cubicBezTo>
                    <a:pt x="499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2"/>
            <p:cNvSpPr/>
            <p:nvPr/>
          </p:nvSpPr>
          <p:spPr>
            <a:xfrm>
              <a:off x="3542000" y="2381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1" y="0"/>
                    <a:pt x="1" y="3881"/>
                    <a:pt x="2505" y="3881"/>
                  </a:cubicBezTo>
                  <a:cubicBezTo>
                    <a:pt x="4998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2"/>
            <p:cNvSpPr/>
            <p:nvPr/>
          </p:nvSpPr>
          <p:spPr>
            <a:xfrm>
              <a:off x="2452750" y="44287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2"/>
            <p:cNvSpPr/>
            <p:nvPr/>
          </p:nvSpPr>
          <p:spPr>
            <a:xfrm>
              <a:off x="2226325" y="615550"/>
              <a:ext cx="125250" cy="97075"/>
            </a:xfrm>
            <a:custGeom>
              <a:avLst/>
              <a:gdLst/>
              <a:ahLst/>
              <a:cxnLst/>
              <a:rect l="l" t="t" r="r" b="b"/>
              <a:pathLst>
                <a:path w="5010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2"/>
            <p:cNvSpPr/>
            <p:nvPr/>
          </p:nvSpPr>
          <p:spPr>
            <a:xfrm>
              <a:off x="5321450" y="29125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5" y="0"/>
                  </a:moveTo>
                  <a:cubicBezTo>
                    <a:pt x="1" y="0"/>
                    <a:pt x="1" y="3881"/>
                    <a:pt x="2505" y="3881"/>
                  </a:cubicBezTo>
                  <a:cubicBezTo>
                    <a:pt x="4998" y="3881"/>
                    <a:pt x="4998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2"/>
            <p:cNvSpPr/>
            <p:nvPr/>
          </p:nvSpPr>
          <p:spPr>
            <a:xfrm>
              <a:off x="4717350" y="29988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1" y="0"/>
                    <a:pt x="1" y="3881"/>
                    <a:pt x="2505" y="3881"/>
                  </a:cubicBezTo>
                  <a:cubicBezTo>
                    <a:pt x="5009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2"/>
            <p:cNvSpPr/>
            <p:nvPr/>
          </p:nvSpPr>
          <p:spPr>
            <a:xfrm>
              <a:off x="4102825" y="39261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7" y="3881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2"/>
            <p:cNvSpPr/>
            <p:nvPr/>
          </p:nvSpPr>
          <p:spPr>
            <a:xfrm>
              <a:off x="3347950" y="4033850"/>
              <a:ext cx="125225" cy="97325"/>
            </a:xfrm>
            <a:custGeom>
              <a:avLst/>
              <a:gdLst/>
              <a:ahLst/>
              <a:cxnLst/>
              <a:rect l="l" t="t" r="r" b="b"/>
              <a:pathLst>
                <a:path w="5009" h="3893" extrusionOk="0">
                  <a:moveTo>
                    <a:pt x="2504" y="1"/>
                  </a:moveTo>
                  <a:cubicBezTo>
                    <a:pt x="0" y="1"/>
                    <a:pt x="0" y="3893"/>
                    <a:pt x="2504" y="3893"/>
                  </a:cubicBezTo>
                  <a:cubicBezTo>
                    <a:pt x="4998" y="3893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2"/>
            <p:cNvSpPr/>
            <p:nvPr/>
          </p:nvSpPr>
          <p:spPr>
            <a:xfrm>
              <a:off x="2528375" y="4184900"/>
              <a:ext cx="125250" cy="97050"/>
            </a:xfrm>
            <a:custGeom>
              <a:avLst/>
              <a:gdLst/>
              <a:ahLst/>
              <a:cxnLst/>
              <a:rect l="l" t="t" r="r" b="b"/>
              <a:pathLst>
                <a:path w="5010" h="3882" extrusionOk="0">
                  <a:moveTo>
                    <a:pt x="2505" y="0"/>
                  </a:moveTo>
                  <a:cubicBezTo>
                    <a:pt x="1" y="0"/>
                    <a:pt x="1" y="3881"/>
                    <a:pt x="2505" y="3881"/>
                  </a:cubicBezTo>
                  <a:cubicBezTo>
                    <a:pt x="4998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2"/>
            <p:cNvSpPr/>
            <p:nvPr/>
          </p:nvSpPr>
          <p:spPr>
            <a:xfrm>
              <a:off x="6453750" y="2006600"/>
              <a:ext cx="124975" cy="97075"/>
            </a:xfrm>
            <a:custGeom>
              <a:avLst/>
              <a:gdLst/>
              <a:ahLst/>
              <a:cxnLst/>
              <a:rect l="l" t="t" r="r" b="b"/>
              <a:pathLst>
                <a:path w="4999" h="3883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2"/>
            <p:cNvSpPr/>
            <p:nvPr/>
          </p:nvSpPr>
          <p:spPr>
            <a:xfrm>
              <a:off x="5892950" y="12624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8" y="3881"/>
                    <a:pt x="499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2"/>
            <p:cNvSpPr/>
            <p:nvPr/>
          </p:nvSpPr>
          <p:spPr>
            <a:xfrm>
              <a:off x="5224425" y="1014375"/>
              <a:ext cx="124950" cy="97325"/>
            </a:xfrm>
            <a:custGeom>
              <a:avLst/>
              <a:gdLst/>
              <a:ahLst/>
              <a:cxnLst/>
              <a:rect l="l" t="t" r="r" b="b"/>
              <a:pathLst>
                <a:path w="4998" h="3893" extrusionOk="0">
                  <a:moveTo>
                    <a:pt x="2494" y="0"/>
                  </a:moveTo>
                  <a:cubicBezTo>
                    <a:pt x="0" y="0"/>
                    <a:pt x="0" y="3893"/>
                    <a:pt x="2494" y="3893"/>
                  </a:cubicBezTo>
                  <a:cubicBezTo>
                    <a:pt x="4998" y="3893"/>
                    <a:pt x="4998" y="0"/>
                    <a:pt x="249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2"/>
            <p:cNvSpPr/>
            <p:nvPr/>
          </p:nvSpPr>
          <p:spPr>
            <a:xfrm>
              <a:off x="2053900" y="2146700"/>
              <a:ext cx="124975" cy="97300"/>
            </a:xfrm>
            <a:custGeom>
              <a:avLst/>
              <a:gdLst/>
              <a:ahLst/>
              <a:cxnLst/>
              <a:rect l="l" t="t" r="r" b="b"/>
              <a:pathLst>
                <a:path w="4999" h="3892" extrusionOk="0">
                  <a:moveTo>
                    <a:pt x="2505" y="0"/>
                  </a:moveTo>
                  <a:cubicBezTo>
                    <a:pt x="1" y="0"/>
                    <a:pt x="1" y="3891"/>
                    <a:pt x="2505" y="3891"/>
                  </a:cubicBezTo>
                  <a:cubicBezTo>
                    <a:pt x="4999" y="3891"/>
                    <a:pt x="499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2"/>
            <p:cNvSpPr/>
            <p:nvPr/>
          </p:nvSpPr>
          <p:spPr>
            <a:xfrm>
              <a:off x="1396075" y="207130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8" y="3882"/>
                    <a:pt x="5009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2"/>
            <p:cNvSpPr/>
            <p:nvPr/>
          </p:nvSpPr>
          <p:spPr>
            <a:xfrm>
              <a:off x="1040275" y="1898900"/>
              <a:ext cx="125000" cy="97050"/>
            </a:xfrm>
            <a:custGeom>
              <a:avLst/>
              <a:gdLst/>
              <a:ahLst/>
              <a:cxnLst/>
              <a:rect l="l" t="t" r="r" b="b"/>
              <a:pathLst>
                <a:path w="5000" h="3882" extrusionOk="0">
                  <a:moveTo>
                    <a:pt x="2495" y="0"/>
                  </a:moveTo>
                  <a:cubicBezTo>
                    <a:pt x="1" y="0"/>
                    <a:pt x="1" y="3881"/>
                    <a:pt x="2495" y="3881"/>
                  </a:cubicBezTo>
                  <a:cubicBezTo>
                    <a:pt x="4999" y="3881"/>
                    <a:pt x="4999" y="0"/>
                    <a:pt x="249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2"/>
            <p:cNvSpPr/>
            <p:nvPr/>
          </p:nvSpPr>
          <p:spPr>
            <a:xfrm>
              <a:off x="1299050" y="32466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8" y="3881"/>
                    <a:pt x="499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2"/>
            <p:cNvSpPr/>
            <p:nvPr/>
          </p:nvSpPr>
          <p:spPr>
            <a:xfrm>
              <a:off x="1816550" y="38507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499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2"/>
            <p:cNvSpPr/>
            <p:nvPr/>
          </p:nvSpPr>
          <p:spPr>
            <a:xfrm>
              <a:off x="3455650" y="4443650"/>
              <a:ext cx="125250" cy="97300"/>
            </a:xfrm>
            <a:custGeom>
              <a:avLst/>
              <a:gdLst/>
              <a:ahLst/>
              <a:cxnLst/>
              <a:rect l="l" t="t" r="r" b="b"/>
              <a:pathLst>
                <a:path w="5010" h="3892" extrusionOk="0">
                  <a:moveTo>
                    <a:pt x="2505" y="0"/>
                  </a:moveTo>
                  <a:cubicBezTo>
                    <a:pt x="12" y="0"/>
                    <a:pt x="1" y="3892"/>
                    <a:pt x="2505" y="3892"/>
                  </a:cubicBezTo>
                  <a:cubicBezTo>
                    <a:pt x="5009" y="3892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2"/>
            <p:cNvSpPr/>
            <p:nvPr/>
          </p:nvSpPr>
          <p:spPr>
            <a:xfrm>
              <a:off x="3434275" y="49074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0"/>
                  </a:moveTo>
                  <a:cubicBezTo>
                    <a:pt x="0" y="0"/>
                    <a:pt x="0" y="3882"/>
                    <a:pt x="2494" y="3882"/>
                  </a:cubicBezTo>
                  <a:cubicBezTo>
                    <a:pt x="4998" y="3882"/>
                    <a:pt x="4998" y="0"/>
                    <a:pt x="249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2"/>
            <p:cNvSpPr/>
            <p:nvPr/>
          </p:nvSpPr>
          <p:spPr>
            <a:xfrm>
              <a:off x="3973450" y="4529975"/>
              <a:ext cx="124950" cy="97050"/>
            </a:xfrm>
            <a:custGeom>
              <a:avLst/>
              <a:gdLst/>
              <a:ahLst/>
              <a:cxnLst/>
              <a:rect l="l" t="t" r="r" b="b"/>
              <a:pathLst>
                <a:path w="4998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7" y="3882"/>
                    <a:pt x="4997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2"/>
            <p:cNvSpPr/>
            <p:nvPr/>
          </p:nvSpPr>
          <p:spPr>
            <a:xfrm>
              <a:off x="4393900" y="432175"/>
              <a:ext cx="125250" cy="97050"/>
            </a:xfrm>
            <a:custGeom>
              <a:avLst/>
              <a:gdLst/>
              <a:ahLst/>
              <a:cxnLst/>
              <a:rect l="l" t="t" r="r" b="b"/>
              <a:pathLst>
                <a:path w="5010" h="3882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2"/>
            <p:cNvSpPr/>
            <p:nvPr/>
          </p:nvSpPr>
          <p:spPr>
            <a:xfrm>
              <a:off x="5461525" y="7989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499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2"/>
            <p:cNvSpPr/>
            <p:nvPr/>
          </p:nvSpPr>
          <p:spPr>
            <a:xfrm>
              <a:off x="2582375" y="115470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1"/>
                  </a:moveTo>
                  <a:cubicBezTo>
                    <a:pt x="0" y="1"/>
                    <a:pt x="0" y="3882"/>
                    <a:pt x="2494" y="3882"/>
                  </a:cubicBezTo>
                  <a:cubicBezTo>
                    <a:pt x="4998" y="3882"/>
                    <a:pt x="4998" y="1"/>
                    <a:pt x="24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2"/>
            <p:cNvSpPr/>
            <p:nvPr/>
          </p:nvSpPr>
          <p:spPr>
            <a:xfrm>
              <a:off x="1676475" y="111167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5" y="1"/>
                  </a:moveTo>
                  <a:cubicBezTo>
                    <a:pt x="1" y="1"/>
                    <a:pt x="1" y="3882"/>
                    <a:pt x="2505" y="3882"/>
                  </a:cubicBezTo>
                  <a:cubicBezTo>
                    <a:pt x="4998" y="3882"/>
                    <a:pt x="4998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2"/>
            <p:cNvSpPr/>
            <p:nvPr/>
          </p:nvSpPr>
          <p:spPr>
            <a:xfrm>
              <a:off x="1827500" y="157517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2"/>
            <p:cNvSpPr/>
            <p:nvPr/>
          </p:nvSpPr>
          <p:spPr>
            <a:xfrm>
              <a:off x="1114625" y="2861125"/>
              <a:ext cx="62650" cy="48525"/>
            </a:xfrm>
            <a:custGeom>
              <a:avLst/>
              <a:gdLst/>
              <a:ahLst/>
              <a:cxnLst/>
              <a:rect l="l" t="t" r="r" b="b"/>
              <a:pathLst>
                <a:path w="2506" h="1941" extrusionOk="0">
                  <a:moveTo>
                    <a:pt x="1253" y="0"/>
                  </a:moveTo>
                  <a:cubicBezTo>
                    <a:pt x="1" y="0"/>
                    <a:pt x="1" y="1941"/>
                    <a:pt x="1253" y="1941"/>
                  </a:cubicBezTo>
                  <a:cubicBezTo>
                    <a:pt x="2494" y="1941"/>
                    <a:pt x="2505" y="0"/>
                    <a:pt x="125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2"/>
            <p:cNvSpPr/>
            <p:nvPr/>
          </p:nvSpPr>
          <p:spPr>
            <a:xfrm>
              <a:off x="1082300" y="2365275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493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2"/>
            <p:cNvSpPr/>
            <p:nvPr/>
          </p:nvSpPr>
          <p:spPr>
            <a:xfrm>
              <a:off x="1750825" y="2753400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1"/>
                  </a:moveTo>
                  <a:cubicBezTo>
                    <a:pt x="0" y="1"/>
                    <a:pt x="0" y="1941"/>
                    <a:pt x="1252" y="1941"/>
                  </a:cubicBezTo>
                  <a:cubicBezTo>
                    <a:pt x="2504" y="1941"/>
                    <a:pt x="2504" y="1"/>
                    <a:pt x="1252" y="1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2"/>
            <p:cNvSpPr/>
            <p:nvPr/>
          </p:nvSpPr>
          <p:spPr>
            <a:xfrm>
              <a:off x="2387000" y="3335600"/>
              <a:ext cx="62650" cy="48800"/>
            </a:xfrm>
            <a:custGeom>
              <a:avLst/>
              <a:gdLst/>
              <a:ahLst/>
              <a:cxnLst/>
              <a:rect l="l" t="t" r="r" b="b"/>
              <a:pathLst>
                <a:path w="2506" h="1952" extrusionOk="0">
                  <a:moveTo>
                    <a:pt x="1253" y="0"/>
                  </a:moveTo>
                  <a:cubicBezTo>
                    <a:pt x="11" y="0"/>
                    <a:pt x="1" y="1951"/>
                    <a:pt x="1253" y="1951"/>
                  </a:cubicBezTo>
                  <a:cubicBezTo>
                    <a:pt x="2505" y="1951"/>
                    <a:pt x="2505" y="0"/>
                    <a:pt x="1253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2"/>
            <p:cNvSpPr/>
            <p:nvPr/>
          </p:nvSpPr>
          <p:spPr>
            <a:xfrm>
              <a:off x="3325250" y="2570025"/>
              <a:ext cx="62625" cy="48525"/>
            </a:xfrm>
            <a:custGeom>
              <a:avLst/>
              <a:gdLst/>
              <a:ahLst/>
              <a:cxnLst/>
              <a:rect l="l" t="t" r="r" b="b"/>
              <a:pathLst>
                <a:path w="2505" h="1941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504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2"/>
            <p:cNvSpPr/>
            <p:nvPr/>
          </p:nvSpPr>
          <p:spPr>
            <a:xfrm>
              <a:off x="2606125" y="2589325"/>
              <a:ext cx="224350" cy="424425"/>
            </a:xfrm>
            <a:custGeom>
              <a:avLst/>
              <a:gdLst/>
              <a:ahLst/>
              <a:cxnLst/>
              <a:rect l="l" t="t" r="r" b="b"/>
              <a:pathLst>
                <a:path w="8974" h="16977" extrusionOk="0">
                  <a:moveTo>
                    <a:pt x="8795" y="0"/>
                  </a:moveTo>
                  <a:lnTo>
                    <a:pt x="0" y="16976"/>
                  </a:lnTo>
                  <a:lnTo>
                    <a:pt x="897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2"/>
            <p:cNvSpPr/>
            <p:nvPr/>
          </p:nvSpPr>
          <p:spPr>
            <a:xfrm>
              <a:off x="2426150" y="2589325"/>
              <a:ext cx="399875" cy="751250"/>
            </a:xfrm>
            <a:custGeom>
              <a:avLst/>
              <a:gdLst/>
              <a:ahLst/>
              <a:cxnLst/>
              <a:rect l="l" t="t" r="r" b="b"/>
              <a:pathLst>
                <a:path w="15995" h="30050" extrusionOk="0">
                  <a:moveTo>
                    <a:pt x="15806" y="0"/>
                  </a:moveTo>
                  <a:lnTo>
                    <a:pt x="0" y="29903"/>
                  </a:lnTo>
                  <a:cubicBezTo>
                    <a:pt x="104" y="29935"/>
                    <a:pt x="198" y="29987"/>
                    <a:pt x="281" y="30049"/>
                  </a:cubicBezTo>
                  <a:lnTo>
                    <a:pt x="7199" y="16976"/>
                  </a:lnTo>
                  <a:lnTo>
                    <a:pt x="1599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2"/>
            <p:cNvSpPr/>
            <p:nvPr/>
          </p:nvSpPr>
          <p:spPr>
            <a:xfrm>
              <a:off x="2821300" y="2583325"/>
              <a:ext cx="10200" cy="6025"/>
            </a:xfrm>
            <a:custGeom>
              <a:avLst/>
              <a:gdLst/>
              <a:ahLst/>
              <a:cxnLst/>
              <a:rect l="l" t="t" r="r" b="b"/>
              <a:pathLst>
                <a:path w="408" h="241" extrusionOk="0">
                  <a:moveTo>
                    <a:pt x="126" y="1"/>
                  </a:moveTo>
                  <a:lnTo>
                    <a:pt x="0" y="240"/>
                  </a:lnTo>
                  <a:lnTo>
                    <a:pt x="366" y="240"/>
                  </a:lnTo>
                  <a:lnTo>
                    <a:pt x="408" y="157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2"/>
            <p:cNvSpPr/>
            <p:nvPr/>
          </p:nvSpPr>
          <p:spPr>
            <a:xfrm>
              <a:off x="2414650" y="3336900"/>
              <a:ext cx="18550" cy="25050"/>
            </a:xfrm>
            <a:custGeom>
              <a:avLst/>
              <a:gdLst/>
              <a:ahLst/>
              <a:cxnLst/>
              <a:rect l="l" t="t" r="r" b="b"/>
              <a:pathLst>
                <a:path w="742" h="1002" extrusionOk="0">
                  <a:moveTo>
                    <a:pt x="460" y="0"/>
                  </a:moveTo>
                  <a:lnTo>
                    <a:pt x="1" y="846"/>
                  </a:lnTo>
                  <a:lnTo>
                    <a:pt x="293" y="1002"/>
                  </a:lnTo>
                  <a:lnTo>
                    <a:pt x="741" y="146"/>
                  </a:lnTo>
                  <a:cubicBezTo>
                    <a:pt x="658" y="84"/>
                    <a:pt x="564" y="32"/>
                    <a:pt x="460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2"/>
            <p:cNvSpPr/>
            <p:nvPr/>
          </p:nvSpPr>
          <p:spPr>
            <a:xfrm>
              <a:off x="4229575" y="933500"/>
              <a:ext cx="124975" cy="97075"/>
            </a:xfrm>
            <a:custGeom>
              <a:avLst/>
              <a:gdLst/>
              <a:ahLst/>
              <a:cxnLst/>
              <a:rect l="l" t="t" r="r" b="b"/>
              <a:pathLst>
                <a:path w="4999" h="3883" extrusionOk="0">
                  <a:moveTo>
                    <a:pt x="2505" y="1"/>
                  </a:moveTo>
                  <a:cubicBezTo>
                    <a:pt x="1" y="1"/>
                    <a:pt x="1" y="3882"/>
                    <a:pt x="2505" y="3882"/>
                  </a:cubicBezTo>
                  <a:cubicBezTo>
                    <a:pt x="4998" y="3882"/>
                    <a:pt x="4998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2"/>
            <p:cNvSpPr/>
            <p:nvPr/>
          </p:nvSpPr>
          <p:spPr>
            <a:xfrm>
              <a:off x="3792675" y="34733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500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2"/>
            <p:cNvSpPr/>
            <p:nvPr/>
          </p:nvSpPr>
          <p:spPr>
            <a:xfrm>
              <a:off x="2716975" y="37482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500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2"/>
            <p:cNvSpPr/>
            <p:nvPr/>
          </p:nvSpPr>
          <p:spPr>
            <a:xfrm>
              <a:off x="2749300" y="25431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2" y="0"/>
                    <a:pt x="1" y="3881"/>
                    <a:pt x="2505" y="3881"/>
                  </a:cubicBezTo>
                  <a:cubicBezTo>
                    <a:pt x="5009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2"/>
            <p:cNvSpPr/>
            <p:nvPr/>
          </p:nvSpPr>
          <p:spPr>
            <a:xfrm>
              <a:off x="1374425" y="147552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2"/>
            <p:cNvSpPr/>
            <p:nvPr/>
          </p:nvSpPr>
          <p:spPr>
            <a:xfrm>
              <a:off x="3016400" y="4079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2"/>
            <p:cNvSpPr/>
            <p:nvPr/>
          </p:nvSpPr>
          <p:spPr>
            <a:xfrm>
              <a:off x="5774275" y="29070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1"/>
                  </a:moveTo>
                  <a:cubicBezTo>
                    <a:pt x="0" y="1"/>
                    <a:pt x="0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2"/>
            <p:cNvSpPr/>
            <p:nvPr/>
          </p:nvSpPr>
          <p:spPr>
            <a:xfrm>
              <a:off x="6186650" y="26078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2"/>
            <p:cNvSpPr/>
            <p:nvPr/>
          </p:nvSpPr>
          <p:spPr>
            <a:xfrm>
              <a:off x="6267775" y="155640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0"/>
                  </a:moveTo>
                  <a:cubicBezTo>
                    <a:pt x="1" y="0"/>
                    <a:pt x="1" y="3882"/>
                    <a:pt x="2494" y="3882"/>
                  </a:cubicBezTo>
                  <a:cubicBezTo>
                    <a:pt x="4998" y="3882"/>
                    <a:pt x="4998" y="0"/>
                    <a:pt x="249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2"/>
            <p:cNvSpPr/>
            <p:nvPr/>
          </p:nvSpPr>
          <p:spPr>
            <a:xfrm>
              <a:off x="3881625" y="41363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9" y="3882"/>
                    <a:pt x="5009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2"/>
            <p:cNvSpPr/>
            <p:nvPr/>
          </p:nvSpPr>
          <p:spPr>
            <a:xfrm>
              <a:off x="1633175" y="3392450"/>
              <a:ext cx="125250" cy="97075"/>
            </a:xfrm>
            <a:custGeom>
              <a:avLst/>
              <a:gdLst/>
              <a:ahLst/>
              <a:cxnLst/>
              <a:rect l="l" t="t" r="r" b="b"/>
              <a:pathLst>
                <a:path w="5010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2"/>
            <p:cNvSpPr/>
            <p:nvPr/>
          </p:nvSpPr>
          <p:spPr>
            <a:xfrm>
              <a:off x="2021575" y="8607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8" y="3882"/>
                    <a:pt x="499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2"/>
            <p:cNvSpPr/>
            <p:nvPr/>
          </p:nvSpPr>
          <p:spPr>
            <a:xfrm>
              <a:off x="1801425" y="5462725"/>
              <a:ext cx="5225" cy="1600"/>
            </a:xfrm>
            <a:custGeom>
              <a:avLst/>
              <a:gdLst/>
              <a:ahLst/>
              <a:cxnLst/>
              <a:rect l="l" t="t" r="r" b="b"/>
              <a:pathLst>
                <a:path w="209" h="64" extrusionOk="0">
                  <a:moveTo>
                    <a:pt x="105" y="1"/>
                  </a:moveTo>
                  <a:lnTo>
                    <a:pt x="157" y="22"/>
                  </a:lnTo>
                  <a:lnTo>
                    <a:pt x="209" y="1"/>
                  </a:lnTo>
                  <a:close/>
                  <a:moveTo>
                    <a:pt x="0" y="1"/>
                  </a:moveTo>
                  <a:lnTo>
                    <a:pt x="21" y="64"/>
                  </a:lnTo>
                  <a:lnTo>
                    <a:pt x="84" y="64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2"/>
            <p:cNvSpPr/>
            <p:nvPr/>
          </p:nvSpPr>
          <p:spPr>
            <a:xfrm>
              <a:off x="1803500" y="5462725"/>
              <a:ext cx="1875" cy="1600"/>
            </a:xfrm>
            <a:custGeom>
              <a:avLst/>
              <a:gdLst/>
              <a:ahLst/>
              <a:cxnLst/>
              <a:rect l="l" t="t" r="r" b="b"/>
              <a:pathLst>
                <a:path w="75" h="64" extrusionOk="0">
                  <a:moveTo>
                    <a:pt x="22" y="1"/>
                  </a:moveTo>
                  <a:lnTo>
                    <a:pt x="1" y="64"/>
                  </a:lnTo>
                  <a:lnTo>
                    <a:pt x="74" y="2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2"/>
            <p:cNvSpPr/>
            <p:nvPr/>
          </p:nvSpPr>
          <p:spPr>
            <a:xfrm>
              <a:off x="1800375" y="5464050"/>
              <a:ext cx="2100" cy="3925"/>
            </a:xfrm>
            <a:custGeom>
              <a:avLst/>
              <a:gdLst/>
              <a:ahLst/>
              <a:cxnLst/>
              <a:rect l="l" t="t" r="r" b="b"/>
              <a:pathLst>
                <a:path w="84" h="157" extrusionOk="0">
                  <a:moveTo>
                    <a:pt x="0" y="1"/>
                  </a:moveTo>
                  <a:lnTo>
                    <a:pt x="0" y="157"/>
                  </a:lnTo>
                  <a:lnTo>
                    <a:pt x="84" y="63"/>
                  </a:lnTo>
                  <a:lnTo>
                    <a:pt x="63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2"/>
            <p:cNvSpPr/>
            <p:nvPr/>
          </p:nvSpPr>
          <p:spPr>
            <a:xfrm>
              <a:off x="1801950" y="5464300"/>
              <a:ext cx="1575" cy="1350"/>
            </a:xfrm>
            <a:custGeom>
              <a:avLst/>
              <a:gdLst/>
              <a:ahLst/>
              <a:cxnLst/>
              <a:rect l="l" t="t" r="r" b="b"/>
              <a:pathLst>
                <a:path w="63" h="54" extrusionOk="0">
                  <a:moveTo>
                    <a:pt x="0" y="1"/>
                  </a:moveTo>
                  <a:lnTo>
                    <a:pt x="21" y="5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2"/>
            <p:cNvSpPr/>
            <p:nvPr/>
          </p:nvSpPr>
          <p:spPr>
            <a:xfrm>
              <a:off x="1803500" y="5464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2"/>
            <p:cNvSpPr/>
            <p:nvPr/>
          </p:nvSpPr>
          <p:spPr>
            <a:xfrm>
              <a:off x="1807150" y="5464825"/>
              <a:ext cx="4475" cy="1075"/>
            </a:xfrm>
            <a:custGeom>
              <a:avLst/>
              <a:gdLst/>
              <a:ahLst/>
              <a:cxnLst/>
              <a:rect l="l" t="t" r="r" b="b"/>
              <a:pathLst>
                <a:path w="179" h="43" extrusionOk="0">
                  <a:moveTo>
                    <a:pt x="84" y="0"/>
                  </a:moveTo>
                  <a:lnTo>
                    <a:pt x="1" y="42"/>
                  </a:lnTo>
                  <a:lnTo>
                    <a:pt x="179" y="4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2"/>
            <p:cNvSpPr/>
            <p:nvPr/>
          </p:nvSpPr>
          <p:spPr>
            <a:xfrm>
              <a:off x="1806375" y="5465875"/>
              <a:ext cx="800" cy="275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1" y="0"/>
                  </a:moveTo>
                  <a:lnTo>
                    <a:pt x="1" y="1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2"/>
            <p:cNvSpPr/>
            <p:nvPr/>
          </p:nvSpPr>
          <p:spPr>
            <a:xfrm>
              <a:off x="1805350" y="5462725"/>
              <a:ext cx="8100" cy="2125"/>
            </a:xfrm>
            <a:custGeom>
              <a:avLst/>
              <a:gdLst/>
              <a:ahLst/>
              <a:cxnLst/>
              <a:rect l="l" t="t" r="r" b="b"/>
              <a:pathLst>
                <a:path w="324" h="85" extrusionOk="0">
                  <a:moveTo>
                    <a:pt x="52" y="1"/>
                  </a:moveTo>
                  <a:lnTo>
                    <a:pt x="0" y="22"/>
                  </a:lnTo>
                  <a:lnTo>
                    <a:pt x="156" y="84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2"/>
            <p:cNvSpPr/>
            <p:nvPr/>
          </p:nvSpPr>
          <p:spPr>
            <a:xfrm>
              <a:off x="1803500" y="5463250"/>
              <a:ext cx="5775" cy="2650"/>
            </a:xfrm>
            <a:custGeom>
              <a:avLst/>
              <a:gdLst/>
              <a:ahLst/>
              <a:cxnLst/>
              <a:rect l="l" t="t" r="r" b="b"/>
              <a:pathLst>
                <a:path w="231" h="106" extrusionOk="0">
                  <a:moveTo>
                    <a:pt x="74" y="1"/>
                  </a:moveTo>
                  <a:lnTo>
                    <a:pt x="1" y="43"/>
                  </a:lnTo>
                  <a:lnTo>
                    <a:pt x="126" y="43"/>
                  </a:lnTo>
                  <a:lnTo>
                    <a:pt x="116" y="105"/>
                  </a:lnTo>
                  <a:lnTo>
                    <a:pt x="147" y="105"/>
                  </a:lnTo>
                  <a:lnTo>
                    <a:pt x="230" y="63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2"/>
            <p:cNvSpPr/>
            <p:nvPr/>
          </p:nvSpPr>
          <p:spPr>
            <a:xfrm>
              <a:off x="1806100" y="5466900"/>
              <a:ext cx="300" cy="1075"/>
            </a:xfrm>
            <a:custGeom>
              <a:avLst/>
              <a:gdLst/>
              <a:ahLst/>
              <a:cxnLst/>
              <a:rect l="l" t="t" r="r" b="b"/>
              <a:pathLst>
                <a:path w="12" h="43" extrusionOk="0">
                  <a:moveTo>
                    <a:pt x="1" y="1"/>
                  </a:moveTo>
                  <a:lnTo>
                    <a:pt x="12" y="4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2"/>
            <p:cNvSpPr/>
            <p:nvPr/>
          </p:nvSpPr>
          <p:spPr>
            <a:xfrm>
              <a:off x="1805850" y="5466125"/>
              <a:ext cx="550" cy="800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1"/>
                  </a:moveTo>
                  <a:lnTo>
                    <a:pt x="1" y="11"/>
                  </a:lnTo>
                  <a:lnTo>
                    <a:pt x="11" y="32"/>
                  </a:lnTo>
                  <a:lnTo>
                    <a:pt x="22" y="3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2"/>
            <p:cNvSpPr/>
            <p:nvPr/>
          </p:nvSpPr>
          <p:spPr>
            <a:xfrm>
              <a:off x="1803500" y="5466650"/>
              <a:ext cx="2900" cy="9425"/>
            </a:xfrm>
            <a:custGeom>
              <a:avLst/>
              <a:gdLst/>
              <a:ahLst/>
              <a:cxnLst/>
              <a:rect l="l" t="t" r="r" b="b"/>
              <a:pathLst>
                <a:path w="116" h="377" extrusionOk="0">
                  <a:moveTo>
                    <a:pt x="74" y="1"/>
                  </a:moveTo>
                  <a:lnTo>
                    <a:pt x="1" y="84"/>
                  </a:lnTo>
                  <a:lnTo>
                    <a:pt x="105" y="376"/>
                  </a:lnTo>
                  <a:lnTo>
                    <a:pt x="116" y="53"/>
                  </a:lnTo>
                  <a:lnTo>
                    <a:pt x="105" y="1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2"/>
            <p:cNvSpPr/>
            <p:nvPr/>
          </p:nvSpPr>
          <p:spPr>
            <a:xfrm>
              <a:off x="1805600" y="5466375"/>
              <a:ext cx="525" cy="550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11" y="1"/>
                  </a:moveTo>
                  <a:lnTo>
                    <a:pt x="0" y="12"/>
                  </a:lnTo>
                  <a:lnTo>
                    <a:pt x="21" y="22"/>
                  </a:lnTo>
                  <a:lnTo>
                    <a:pt x="21" y="22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2"/>
            <p:cNvSpPr/>
            <p:nvPr/>
          </p:nvSpPr>
          <p:spPr>
            <a:xfrm>
              <a:off x="1800125" y="5465625"/>
              <a:ext cx="3400" cy="7050"/>
            </a:xfrm>
            <a:custGeom>
              <a:avLst/>
              <a:gdLst/>
              <a:ahLst/>
              <a:cxnLst/>
              <a:rect l="l" t="t" r="r" b="b"/>
              <a:pathLst>
                <a:path w="136" h="282" extrusionOk="0">
                  <a:moveTo>
                    <a:pt x="94" y="0"/>
                  </a:moveTo>
                  <a:lnTo>
                    <a:pt x="10" y="94"/>
                  </a:lnTo>
                  <a:lnTo>
                    <a:pt x="0" y="281"/>
                  </a:lnTo>
                  <a:lnTo>
                    <a:pt x="136" y="125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2"/>
            <p:cNvSpPr/>
            <p:nvPr/>
          </p:nvSpPr>
          <p:spPr>
            <a:xfrm>
              <a:off x="1805600" y="5465875"/>
              <a:ext cx="800" cy="525"/>
            </a:xfrm>
            <a:custGeom>
              <a:avLst/>
              <a:gdLst/>
              <a:ahLst/>
              <a:cxnLst/>
              <a:rect l="l" t="t" r="r" b="b"/>
              <a:pathLst>
                <a:path w="32" h="21" extrusionOk="0">
                  <a:moveTo>
                    <a:pt x="0" y="0"/>
                  </a:moveTo>
                  <a:lnTo>
                    <a:pt x="11" y="21"/>
                  </a:lnTo>
                  <a:lnTo>
                    <a:pt x="32" y="1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2"/>
            <p:cNvSpPr/>
            <p:nvPr/>
          </p:nvSpPr>
          <p:spPr>
            <a:xfrm>
              <a:off x="1802450" y="5464300"/>
              <a:ext cx="3175" cy="4475"/>
            </a:xfrm>
            <a:custGeom>
              <a:avLst/>
              <a:gdLst/>
              <a:ahLst/>
              <a:cxnLst/>
              <a:rect l="l" t="t" r="r" b="b"/>
              <a:pathLst>
                <a:path w="127" h="179" extrusionOk="0">
                  <a:moveTo>
                    <a:pt x="43" y="1"/>
                  </a:moveTo>
                  <a:lnTo>
                    <a:pt x="1" y="53"/>
                  </a:lnTo>
                  <a:lnTo>
                    <a:pt x="43" y="178"/>
                  </a:lnTo>
                  <a:lnTo>
                    <a:pt x="116" y="95"/>
                  </a:lnTo>
                  <a:lnTo>
                    <a:pt x="126" y="95"/>
                  </a:lnTo>
                  <a:lnTo>
                    <a:pt x="22" y="53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2"/>
            <p:cNvSpPr/>
            <p:nvPr/>
          </p:nvSpPr>
          <p:spPr>
            <a:xfrm>
              <a:off x="1802975" y="5464300"/>
              <a:ext cx="3675" cy="2375"/>
            </a:xfrm>
            <a:custGeom>
              <a:avLst/>
              <a:gdLst/>
              <a:ahLst/>
              <a:cxnLst/>
              <a:rect l="l" t="t" r="r" b="b"/>
              <a:pathLst>
                <a:path w="147" h="95" extrusionOk="0">
                  <a:moveTo>
                    <a:pt x="22" y="1"/>
                  </a:moveTo>
                  <a:lnTo>
                    <a:pt x="1" y="53"/>
                  </a:lnTo>
                  <a:lnTo>
                    <a:pt x="105" y="95"/>
                  </a:lnTo>
                  <a:lnTo>
                    <a:pt x="116" y="84"/>
                  </a:lnTo>
                  <a:lnTo>
                    <a:pt x="105" y="63"/>
                  </a:lnTo>
                  <a:lnTo>
                    <a:pt x="137" y="63"/>
                  </a:lnTo>
                  <a:lnTo>
                    <a:pt x="14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3" name="Google Shape;633;p32"/>
          <p:cNvSpPr txBox="1">
            <a:spLocks noGrp="1"/>
          </p:cNvSpPr>
          <p:nvPr>
            <p:ph type="subTitle" idx="4294967295"/>
          </p:nvPr>
        </p:nvSpPr>
        <p:spPr>
          <a:xfrm>
            <a:off x="860625" y="2337500"/>
            <a:ext cx="22086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C</a:t>
            </a:r>
            <a:r>
              <a:rPr lang="en" sz="1400" dirty="0"/>
              <a:t>onvolution layers apply filters to the image and the pooling layer is used to help identify the key features in the convolution layer</a:t>
            </a:r>
            <a:endParaRPr sz="1400" dirty="0"/>
          </a:p>
        </p:txBody>
      </p:sp>
      <p:sp>
        <p:nvSpPr>
          <p:cNvPr id="634" name="Google Shape;634;p32"/>
          <p:cNvSpPr txBox="1">
            <a:spLocks noGrp="1"/>
          </p:cNvSpPr>
          <p:nvPr>
            <p:ph type="subTitle" idx="4294967295"/>
          </p:nvPr>
        </p:nvSpPr>
        <p:spPr>
          <a:xfrm>
            <a:off x="6074974" y="1697138"/>
            <a:ext cx="22086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T</a:t>
            </a:r>
            <a:r>
              <a:rPr lang="en" sz="1400" dirty="0"/>
              <a:t>he flatten layer is used after a series of Conv+Pooling to help reshape the information into a 1D matrix</a:t>
            </a:r>
            <a:endParaRPr sz="1400" dirty="0"/>
          </a:p>
        </p:txBody>
      </p:sp>
      <p:sp>
        <p:nvSpPr>
          <p:cNvPr id="635" name="Google Shape;635;p32"/>
          <p:cNvSpPr txBox="1">
            <a:spLocks noGrp="1"/>
          </p:cNvSpPr>
          <p:nvPr>
            <p:ph type="subTitle" idx="4294967295"/>
          </p:nvPr>
        </p:nvSpPr>
        <p:spPr>
          <a:xfrm>
            <a:off x="6074974" y="3294263"/>
            <a:ext cx="2208600" cy="701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I</a:t>
            </a:r>
            <a:r>
              <a:rPr lang="en" sz="1400" dirty="0"/>
              <a:t>s typically used in the output layer</a:t>
            </a:r>
            <a:endParaRPr sz="1400" dirty="0"/>
          </a:p>
        </p:txBody>
      </p:sp>
      <p:cxnSp>
        <p:nvCxnSpPr>
          <p:cNvPr id="636" name="Google Shape;636;p32"/>
          <p:cNvCxnSpPr>
            <a:stCxn id="634" idx="1"/>
          </p:cNvCxnSpPr>
          <p:nvPr/>
        </p:nvCxnSpPr>
        <p:spPr>
          <a:xfrm flipH="1">
            <a:off x="5172574" y="2047838"/>
            <a:ext cx="902400" cy="1941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37" name="Google Shape;637;p32"/>
          <p:cNvCxnSpPr>
            <a:stCxn id="635" idx="1"/>
          </p:cNvCxnSpPr>
          <p:nvPr/>
        </p:nvCxnSpPr>
        <p:spPr>
          <a:xfrm rot="10800000">
            <a:off x="4590274" y="3202463"/>
            <a:ext cx="1484700" cy="4425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638" name="Google Shape;638;p32"/>
          <p:cNvCxnSpPr>
            <a:stCxn id="633" idx="3"/>
          </p:cNvCxnSpPr>
          <p:nvPr/>
        </p:nvCxnSpPr>
        <p:spPr>
          <a:xfrm>
            <a:off x="3069225" y="2688200"/>
            <a:ext cx="8418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639" name="Google Shape;639;p32"/>
          <p:cNvSpPr txBox="1">
            <a:spLocks noGrp="1"/>
          </p:cNvSpPr>
          <p:nvPr>
            <p:ph type="subTitle" idx="4294967295"/>
          </p:nvPr>
        </p:nvSpPr>
        <p:spPr>
          <a:xfrm>
            <a:off x="860625" y="1968536"/>
            <a:ext cx="2208600" cy="496500"/>
          </a:xfrm>
          <a:prstGeom prst="rect">
            <a:avLst/>
          </a:prstGeom>
        </p:spPr>
        <p:txBody>
          <a:bodyPr spcFirstLastPara="1" wrap="square" lIns="91425" tIns="274300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b="1" dirty="0">
                <a:latin typeface="Rajdhani"/>
                <a:ea typeface="Rajdhani"/>
                <a:cs typeface="Rajdhani"/>
                <a:sym typeface="Rajdhani"/>
              </a:rPr>
              <a:t>C</a:t>
            </a:r>
            <a:r>
              <a:rPr lang="en" sz="1600" b="1" dirty="0">
                <a:latin typeface="Rajdhani"/>
                <a:ea typeface="Rajdhani"/>
                <a:cs typeface="Rajdhani"/>
                <a:sym typeface="Rajdhani"/>
              </a:rPr>
              <a:t>onvolution+Pooling</a:t>
            </a:r>
            <a:endParaRPr sz="16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40" name="Google Shape;640;p32"/>
          <p:cNvSpPr txBox="1">
            <a:spLocks noGrp="1"/>
          </p:cNvSpPr>
          <p:nvPr>
            <p:ph type="subTitle" idx="4294967295"/>
          </p:nvPr>
        </p:nvSpPr>
        <p:spPr>
          <a:xfrm>
            <a:off x="6074975" y="1328160"/>
            <a:ext cx="2208600" cy="496500"/>
          </a:xfrm>
          <a:prstGeom prst="rect">
            <a:avLst/>
          </a:prstGeom>
        </p:spPr>
        <p:txBody>
          <a:bodyPr spcFirstLastPara="1" wrap="square" lIns="91425" tIns="2743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 dirty="0">
                <a:latin typeface="Rajdhani"/>
                <a:ea typeface="Rajdhani"/>
                <a:cs typeface="Rajdhani"/>
                <a:sym typeface="Rajdhani"/>
              </a:rPr>
              <a:t>Flatten</a:t>
            </a:r>
            <a:endParaRPr sz="1600" b="1"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41" name="Google Shape;641;p32"/>
          <p:cNvSpPr txBox="1">
            <a:spLocks noGrp="1"/>
          </p:cNvSpPr>
          <p:nvPr>
            <p:ph type="subTitle" idx="4294967295"/>
          </p:nvPr>
        </p:nvSpPr>
        <p:spPr>
          <a:xfrm>
            <a:off x="6074975" y="2925285"/>
            <a:ext cx="2208600" cy="496500"/>
          </a:xfrm>
          <a:prstGeom prst="rect">
            <a:avLst/>
          </a:prstGeom>
        </p:spPr>
        <p:txBody>
          <a:bodyPr spcFirstLastPara="1" wrap="square" lIns="91425" tIns="2743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 dirty="0">
                <a:latin typeface="Rajdhani"/>
                <a:ea typeface="Rajdhani"/>
                <a:cs typeface="Rajdhani"/>
                <a:sym typeface="Rajdhani"/>
              </a:rPr>
              <a:t>Dense</a:t>
            </a:r>
            <a:endParaRPr sz="1600" b="1" dirty="0">
              <a:latin typeface="Rajdhani"/>
              <a:ea typeface="Rajdhani"/>
              <a:cs typeface="Rajdhani"/>
              <a:sym typeface="Rajdhan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D05F94D4-CF98-7448-0313-CBD8A26F16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27113"/>
            <a:ext cx="9144000" cy="308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1682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Understanding Deep Self-attention Mechanism in Convolution Neural Networks  | by Shuchen Du | AI Salon | Medium">
            <a:extLst>
              <a:ext uri="{FF2B5EF4-FFF2-40B4-BE49-F238E27FC236}">
                <a16:creationId xmlns:a16="http://schemas.microsoft.com/office/drawing/2014/main" id="{4265221E-7554-5C5E-C152-39DEC9932B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025" y="371475"/>
            <a:ext cx="6457950" cy="440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36043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NN | Introduction to Pooling Layer - GeeksforGeeks">
            <a:extLst>
              <a:ext uri="{FF2B5EF4-FFF2-40B4-BE49-F238E27FC236}">
                <a16:creationId xmlns:a16="http://schemas.microsoft.com/office/drawing/2014/main" id="{1677403F-1955-A1FE-D18B-52623A768F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39800"/>
            <a:ext cx="9144000" cy="3262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89808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onvolutional Neural Networks (CNN): Step 3 - Flattening - Blogs -  SuperDataScience | Machine Learning | AI | Data Science Career | Analytics  | Success">
            <a:extLst>
              <a:ext uri="{FF2B5EF4-FFF2-40B4-BE49-F238E27FC236}">
                <a16:creationId xmlns:a16="http://schemas.microsoft.com/office/drawing/2014/main" id="{A1741027-AF3F-2234-A8EE-300E5B0D80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51" y="547045"/>
            <a:ext cx="8490698" cy="4049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06649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/>
              <a:t>Evaluation</a:t>
            </a:r>
            <a:endParaRPr sz="4000" dirty="0"/>
          </a:p>
        </p:txBody>
      </p:sp>
      <p:sp>
        <p:nvSpPr>
          <p:cNvPr id="175" name="Google Shape;175;p30"/>
          <p:cNvSpPr txBox="1">
            <a:spLocks noGrp="1"/>
          </p:cNvSpPr>
          <p:nvPr>
            <p:ph type="subTitle" idx="1"/>
          </p:nvPr>
        </p:nvSpPr>
        <p:spPr>
          <a:xfrm>
            <a:off x="4917750" y="3290550"/>
            <a:ext cx="2026800" cy="5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Validation and </a:t>
            </a:r>
            <a:r>
              <a:rPr lang="fr-FR" dirty="0" err="1"/>
              <a:t>metrics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849169" y="1001125"/>
            <a:ext cx="2275199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40306927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310331-4D63-4FC3-2263-5C378E4AA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781" y="963620"/>
            <a:ext cx="8690438" cy="321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6263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>
            <a:extLst>
              <a:ext uri="{FF2B5EF4-FFF2-40B4-BE49-F238E27FC236}">
                <a16:creationId xmlns:a16="http://schemas.microsoft.com/office/drawing/2014/main" id="{4F627EC8-FDE2-E063-D1FC-344D510C5A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5652" y="624085"/>
            <a:ext cx="5492695" cy="3895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10091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E8803314-487D-F02E-756E-ACBFE90D05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602" y="514126"/>
            <a:ext cx="5802796" cy="4115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810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W</a:t>
            </a:r>
            <a:r>
              <a:rPr lang="en" sz="4000" dirty="0"/>
              <a:t>hat is machine learning</a:t>
            </a:r>
            <a:endParaRPr sz="4000" dirty="0"/>
          </a:p>
        </p:txBody>
      </p:sp>
      <p:sp>
        <p:nvSpPr>
          <p:cNvPr id="175" name="Google Shape;175;p30"/>
          <p:cNvSpPr txBox="1">
            <a:spLocks noGrp="1"/>
          </p:cNvSpPr>
          <p:nvPr>
            <p:ph type="subTitle" idx="1"/>
          </p:nvPr>
        </p:nvSpPr>
        <p:spPr>
          <a:xfrm>
            <a:off x="4917750" y="3290550"/>
            <a:ext cx="2026800" cy="5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</a:t>
            </a:r>
            <a:r>
              <a:rPr lang="en" dirty="0"/>
              <a:t>omain and application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3" name="Google Shape;753;p38"/>
          <p:cNvPicPr preferRelativeResize="0"/>
          <p:nvPr/>
        </p:nvPicPr>
        <p:blipFill rotWithShape="1">
          <a:blip r:embed="rId4">
            <a:alphaModFix/>
          </a:blip>
          <a:srcRect l="16989" r="26884"/>
          <a:stretch/>
        </p:blipFill>
        <p:spPr>
          <a:xfrm>
            <a:off x="618200" y="801425"/>
            <a:ext cx="3532800" cy="3540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754" name="Google Shape;754;p38"/>
          <p:cNvSpPr txBox="1">
            <a:spLocks noGrp="1"/>
          </p:cNvSpPr>
          <p:nvPr>
            <p:ph type="title"/>
          </p:nvPr>
        </p:nvSpPr>
        <p:spPr>
          <a:xfrm>
            <a:off x="4634135" y="1434600"/>
            <a:ext cx="3532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T</a:t>
            </a:r>
            <a:r>
              <a:rPr lang="en" sz="4400" dirty="0"/>
              <a:t>hanks for your attention </a:t>
            </a:r>
            <a:endParaRPr sz="4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858900" y="1434600"/>
            <a:ext cx="4996063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8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the use and development of computer systems that are able to learn and adapt without following explicit instructions, by using algorithms and statistical models to </a:t>
            </a:r>
            <a:r>
              <a:rPr lang="en-US" sz="1800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analyse</a:t>
            </a:r>
            <a:r>
              <a:rPr lang="en-US" sz="1800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and draw inferences from patterns in data.</a:t>
            </a:r>
          </a:p>
        </p:txBody>
      </p:sp>
      <p:cxnSp>
        <p:nvCxnSpPr>
          <p:cNvPr id="137" name="Google Shape;137;p27"/>
          <p:cNvCxnSpPr/>
          <p:nvPr/>
        </p:nvCxnSpPr>
        <p:spPr>
          <a:xfrm>
            <a:off x="6204850" y="2256450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2" name="Google Shape;407;p32">
            <a:extLst>
              <a:ext uri="{FF2B5EF4-FFF2-40B4-BE49-F238E27FC236}">
                <a16:creationId xmlns:a16="http://schemas.microsoft.com/office/drawing/2014/main" id="{C8F99A7C-106B-19BD-62A4-7BBFA2730F44}"/>
              </a:ext>
            </a:extLst>
          </p:cNvPr>
          <p:cNvGrpSpPr/>
          <p:nvPr/>
        </p:nvGrpSpPr>
        <p:grpSpPr>
          <a:xfrm>
            <a:off x="6418251" y="1526517"/>
            <a:ext cx="2210395" cy="2090466"/>
            <a:chOff x="1040275" y="238125"/>
            <a:chExt cx="5538450" cy="5237950"/>
          </a:xfrm>
        </p:grpSpPr>
        <p:sp>
          <p:nvSpPr>
            <p:cNvPr id="3" name="Google Shape;408;p32">
              <a:extLst>
                <a:ext uri="{FF2B5EF4-FFF2-40B4-BE49-F238E27FC236}">
                  <a16:creationId xmlns:a16="http://schemas.microsoft.com/office/drawing/2014/main" id="{0E84D60F-AAFC-C08C-EA94-A98A4EF0C91F}"/>
                </a:ext>
              </a:extLst>
            </p:cNvPr>
            <p:cNvSpPr/>
            <p:nvPr/>
          </p:nvSpPr>
          <p:spPr>
            <a:xfrm>
              <a:off x="1445900" y="1165400"/>
              <a:ext cx="459350" cy="451025"/>
            </a:xfrm>
            <a:custGeom>
              <a:avLst/>
              <a:gdLst/>
              <a:ahLst/>
              <a:cxnLst/>
              <a:rect l="l" t="t" r="r" b="b"/>
              <a:pathLst>
                <a:path w="18374" h="18041" extrusionOk="0">
                  <a:moveTo>
                    <a:pt x="11801" y="1"/>
                  </a:moveTo>
                  <a:lnTo>
                    <a:pt x="1" y="14388"/>
                  </a:lnTo>
                  <a:lnTo>
                    <a:pt x="18259" y="18040"/>
                  </a:lnTo>
                  <a:lnTo>
                    <a:pt x="18374" y="17894"/>
                  </a:lnTo>
                  <a:lnTo>
                    <a:pt x="1180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409;p32">
              <a:extLst>
                <a:ext uri="{FF2B5EF4-FFF2-40B4-BE49-F238E27FC236}">
                  <a16:creationId xmlns:a16="http://schemas.microsoft.com/office/drawing/2014/main" id="{3A7D59DF-6D6D-9CA6-071B-82F4306AE688}"/>
                </a:ext>
              </a:extLst>
            </p:cNvPr>
            <p:cNvSpPr/>
            <p:nvPr/>
          </p:nvSpPr>
          <p:spPr>
            <a:xfrm>
              <a:off x="1740900" y="915250"/>
              <a:ext cx="341475" cy="697525"/>
            </a:xfrm>
            <a:custGeom>
              <a:avLst/>
              <a:gdLst/>
              <a:ahLst/>
              <a:cxnLst/>
              <a:rect l="l" t="t" r="r" b="b"/>
              <a:pathLst>
                <a:path w="13659" h="27901" extrusionOk="0">
                  <a:moveTo>
                    <a:pt x="13659" y="1"/>
                  </a:moveTo>
                  <a:lnTo>
                    <a:pt x="95" y="9892"/>
                  </a:lnTo>
                  <a:lnTo>
                    <a:pt x="1" y="10007"/>
                  </a:lnTo>
                  <a:lnTo>
                    <a:pt x="6574" y="27900"/>
                  </a:lnTo>
                  <a:lnTo>
                    <a:pt x="6699" y="27765"/>
                  </a:lnTo>
                  <a:lnTo>
                    <a:pt x="6710" y="27807"/>
                  </a:lnTo>
                  <a:lnTo>
                    <a:pt x="1365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10;p32">
              <a:extLst>
                <a:ext uri="{FF2B5EF4-FFF2-40B4-BE49-F238E27FC236}">
                  <a16:creationId xmlns:a16="http://schemas.microsoft.com/office/drawing/2014/main" id="{3393A43B-B30A-AA34-A919-4EC59BDDCC23}"/>
                </a:ext>
              </a:extLst>
            </p:cNvPr>
            <p:cNvSpPr/>
            <p:nvPr/>
          </p:nvSpPr>
          <p:spPr>
            <a:xfrm>
              <a:off x="1437800" y="1525100"/>
              <a:ext cx="464600" cy="592400"/>
            </a:xfrm>
            <a:custGeom>
              <a:avLst/>
              <a:gdLst/>
              <a:ahLst/>
              <a:cxnLst/>
              <a:rect l="l" t="t" r="r" b="b"/>
              <a:pathLst>
                <a:path w="18584" h="23696" extrusionOk="0">
                  <a:moveTo>
                    <a:pt x="325" y="0"/>
                  </a:moveTo>
                  <a:lnTo>
                    <a:pt x="220" y="126"/>
                  </a:lnTo>
                  <a:lnTo>
                    <a:pt x="1" y="429"/>
                  </a:lnTo>
                  <a:lnTo>
                    <a:pt x="1451" y="23622"/>
                  </a:lnTo>
                  <a:lnTo>
                    <a:pt x="1461" y="23601"/>
                  </a:lnTo>
                  <a:lnTo>
                    <a:pt x="1503" y="23695"/>
                  </a:lnTo>
                  <a:lnTo>
                    <a:pt x="18583" y="3652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11;p32">
              <a:extLst>
                <a:ext uri="{FF2B5EF4-FFF2-40B4-BE49-F238E27FC236}">
                  <a16:creationId xmlns:a16="http://schemas.microsoft.com/office/drawing/2014/main" id="{C1F8CA1E-A2CE-4BDE-7C73-FB704CBF632C}"/>
                </a:ext>
              </a:extLst>
            </p:cNvPr>
            <p:cNvSpPr/>
            <p:nvPr/>
          </p:nvSpPr>
          <p:spPr>
            <a:xfrm>
              <a:off x="1482675" y="1625000"/>
              <a:ext cx="634375" cy="560850"/>
            </a:xfrm>
            <a:custGeom>
              <a:avLst/>
              <a:gdLst/>
              <a:ahLst/>
              <a:cxnLst/>
              <a:rect l="l" t="t" r="r" b="b"/>
              <a:pathLst>
                <a:path w="25375" h="22434" extrusionOk="0">
                  <a:moveTo>
                    <a:pt x="16914" y="1"/>
                  </a:moveTo>
                  <a:lnTo>
                    <a:pt x="0" y="19856"/>
                  </a:lnTo>
                  <a:lnTo>
                    <a:pt x="19908" y="21880"/>
                  </a:lnTo>
                  <a:lnTo>
                    <a:pt x="25375" y="22433"/>
                  </a:lnTo>
                  <a:lnTo>
                    <a:pt x="1691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12;p32">
              <a:extLst>
                <a:ext uri="{FF2B5EF4-FFF2-40B4-BE49-F238E27FC236}">
                  <a16:creationId xmlns:a16="http://schemas.microsoft.com/office/drawing/2014/main" id="{0989623C-8801-C0D6-9482-0E29565BF692}"/>
                </a:ext>
              </a:extLst>
            </p:cNvPr>
            <p:cNvSpPr/>
            <p:nvPr/>
          </p:nvSpPr>
          <p:spPr>
            <a:xfrm>
              <a:off x="1125600" y="1535800"/>
              <a:ext cx="348500" cy="586125"/>
            </a:xfrm>
            <a:custGeom>
              <a:avLst/>
              <a:gdLst/>
              <a:ahLst/>
              <a:cxnLst/>
              <a:rect l="l" t="t" r="r" b="b"/>
              <a:pathLst>
                <a:path w="13940" h="23445" extrusionOk="0">
                  <a:moveTo>
                    <a:pt x="12489" y="1"/>
                  </a:moveTo>
                  <a:lnTo>
                    <a:pt x="0" y="16892"/>
                  </a:lnTo>
                  <a:lnTo>
                    <a:pt x="0" y="16945"/>
                  </a:lnTo>
                  <a:lnTo>
                    <a:pt x="13720" y="23444"/>
                  </a:lnTo>
                  <a:lnTo>
                    <a:pt x="13678" y="23372"/>
                  </a:lnTo>
                  <a:lnTo>
                    <a:pt x="13856" y="23382"/>
                  </a:lnTo>
                  <a:lnTo>
                    <a:pt x="13939" y="23194"/>
                  </a:lnTo>
                  <a:lnTo>
                    <a:pt x="1248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13;p32">
              <a:extLst>
                <a:ext uri="{FF2B5EF4-FFF2-40B4-BE49-F238E27FC236}">
                  <a16:creationId xmlns:a16="http://schemas.microsoft.com/office/drawing/2014/main" id="{624B2BE9-70B8-34A7-F143-23503EF1A481}"/>
                </a:ext>
              </a:extLst>
            </p:cNvPr>
            <p:cNvSpPr/>
            <p:nvPr/>
          </p:nvSpPr>
          <p:spPr>
            <a:xfrm>
              <a:off x="2097725" y="679450"/>
              <a:ext cx="730375" cy="221500"/>
            </a:xfrm>
            <a:custGeom>
              <a:avLst/>
              <a:gdLst/>
              <a:ahLst/>
              <a:cxnLst/>
              <a:rect l="l" t="t" r="r" b="b"/>
              <a:pathLst>
                <a:path w="29215" h="8860" extrusionOk="0">
                  <a:moveTo>
                    <a:pt x="7837" y="1"/>
                  </a:moveTo>
                  <a:lnTo>
                    <a:pt x="7628" y="158"/>
                  </a:lnTo>
                  <a:lnTo>
                    <a:pt x="1" y="8859"/>
                  </a:lnTo>
                  <a:lnTo>
                    <a:pt x="1" y="8859"/>
                  </a:lnTo>
                  <a:lnTo>
                    <a:pt x="29215" y="4049"/>
                  </a:lnTo>
                  <a:lnTo>
                    <a:pt x="783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14;p32">
              <a:extLst>
                <a:ext uri="{FF2B5EF4-FFF2-40B4-BE49-F238E27FC236}">
                  <a16:creationId xmlns:a16="http://schemas.microsoft.com/office/drawing/2014/main" id="{2E8C3EFE-C1FB-9A33-EF43-CF7D50475578}"/>
                </a:ext>
              </a:extLst>
            </p:cNvPr>
            <p:cNvSpPr/>
            <p:nvPr/>
          </p:nvSpPr>
          <p:spPr>
            <a:xfrm>
              <a:off x="2304075" y="463225"/>
              <a:ext cx="736875" cy="208175"/>
            </a:xfrm>
            <a:custGeom>
              <a:avLst/>
              <a:gdLst/>
              <a:ahLst/>
              <a:cxnLst/>
              <a:rect l="l" t="t" r="r" b="b"/>
              <a:pathLst>
                <a:path w="29475" h="8327" extrusionOk="0">
                  <a:moveTo>
                    <a:pt x="29475" y="1"/>
                  </a:moveTo>
                  <a:lnTo>
                    <a:pt x="8670" y="1733"/>
                  </a:lnTo>
                  <a:lnTo>
                    <a:pt x="0" y="8327"/>
                  </a:lnTo>
                  <a:lnTo>
                    <a:pt x="2947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15;p32">
              <a:extLst>
                <a:ext uri="{FF2B5EF4-FFF2-40B4-BE49-F238E27FC236}">
                  <a16:creationId xmlns:a16="http://schemas.microsoft.com/office/drawing/2014/main" id="{7B2BB1A7-CBB4-3DB7-CCF3-3E73CC8D2B71}"/>
                </a:ext>
              </a:extLst>
            </p:cNvPr>
            <p:cNvSpPr/>
            <p:nvPr/>
          </p:nvSpPr>
          <p:spPr>
            <a:xfrm>
              <a:off x="2293625" y="460350"/>
              <a:ext cx="781500" cy="320325"/>
            </a:xfrm>
            <a:custGeom>
              <a:avLst/>
              <a:gdLst/>
              <a:ahLst/>
              <a:cxnLst/>
              <a:rect l="l" t="t" r="r" b="b"/>
              <a:pathLst>
                <a:path w="31260" h="12813" extrusionOk="0">
                  <a:moveTo>
                    <a:pt x="31260" y="0"/>
                  </a:moveTo>
                  <a:lnTo>
                    <a:pt x="29893" y="116"/>
                  </a:lnTo>
                  <a:lnTo>
                    <a:pt x="418" y="8442"/>
                  </a:lnTo>
                  <a:lnTo>
                    <a:pt x="1" y="8765"/>
                  </a:lnTo>
                  <a:lnTo>
                    <a:pt x="21379" y="12813"/>
                  </a:lnTo>
                  <a:lnTo>
                    <a:pt x="3126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16;p32">
              <a:extLst>
                <a:ext uri="{FF2B5EF4-FFF2-40B4-BE49-F238E27FC236}">
                  <a16:creationId xmlns:a16="http://schemas.microsoft.com/office/drawing/2014/main" id="{2F6B4AAB-5F92-EB3E-419C-DE65BF51866F}"/>
                </a:ext>
              </a:extLst>
            </p:cNvPr>
            <p:cNvSpPr/>
            <p:nvPr/>
          </p:nvSpPr>
          <p:spPr>
            <a:xfrm>
              <a:off x="1908625" y="906900"/>
              <a:ext cx="740825" cy="708475"/>
            </a:xfrm>
            <a:custGeom>
              <a:avLst/>
              <a:gdLst/>
              <a:ahLst/>
              <a:cxnLst/>
              <a:rect l="l" t="t" r="r" b="b"/>
              <a:pathLst>
                <a:path w="29633" h="28339" extrusionOk="0">
                  <a:moveTo>
                    <a:pt x="29486" y="12166"/>
                  </a:moveTo>
                  <a:lnTo>
                    <a:pt x="29485" y="12169"/>
                  </a:lnTo>
                  <a:lnTo>
                    <a:pt x="29485" y="12169"/>
                  </a:lnTo>
                  <a:lnTo>
                    <a:pt x="29632" y="12250"/>
                  </a:lnTo>
                  <a:lnTo>
                    <a:pt x="29486" y="12166"/>
                  </a:lnTo>
                  <a:close/>
                  <a:moveTo>
                    <a:pt x="7356" y="1"/>
                  </a:moveTo>
                  <a:lnTo>
                    <a:pt x="7263" y="105"/>
                  </a:lnTo>
                  <a:lnTo>
                    <a:pt x="6950" y="335"/>
                  </a:lnTo>
                  <a:lnTo>
                    <a:pt x="1" y="28141"/>
                  </a:lnTo>
                  <a:lnTo>
                    <a:pt x="73" y="28338"/>
                  </a:lnTo>
                  <a:lnTo>
                    <a:pt x="29371" y="12386"/>
                  </a:lnTo>
                  <a:lnTo>
                    <a:pt x="29485" y="12169"/>
                  </a:lnTo>
                  <a:lnTo>
                    <a:pt x="29485" y="12169"/>
                  </a:lnTo>
                  <a:lnTo>
                    <a:pt x="735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17;p32">
              <a:extLst>
                <a:ext uri="{FF2B5EF4-FFF2-40B4-BE49-F238E27FC236}">
                  <a16:creationId xmlns:a16="http://schemas.microsoft.com/office/drawing/2014/main" id="{54508138-B4F0-5868-97AE-D2C7016242D5}"/>
                </a:ext>
              </a:extLst>
            </p:cNvPr>
            <p:cNvSpPr/>
            <p:nvPr/>
          </p:nvSpPr>
          <p:spPr>
            <a:xfrm>
              <a:off x="2092525" y="780650"/>
              <a:ext cx="735575" cy="432500"/>
            </a:xfrm>
            <a:custGeom>
              <a:avLst/>
              <a:gdLst/>
              <a:ahLst/>
              <a:cxnLst/>
              <a:rect l="l" t="t" r="r" b="b"/>
              <a:pathLst>
                <a:path w="29423" h="17300" extrusionOk="0">
                  <a:moveTo>
                    <a:pt x="29423" y="1"/>
                  </a:moveTo>
                  <a:lnTo>
                    <a:pt x="209" y="4811"/>
                  </a:lnTo>
                  <a:lnTo>
                    <a:pt x="0" y="5051"/>
                  </a:lnTo>
                  <a:lnTo>
                    <a:pt x="22276" y="17300"/>
                  </a:lnTo>
                  <a:lnTo>
                    <a:pt x="2942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18;p32">
              <a:extLst>
                <a:ext uri="{FF2B5EF4-FFF2-40B4-BE49-F238E27FC236}">
                  <a16:creationId xmlns:a16="http://schemas.microsoft.com/office/drawing/2014/main" id="{BD043A8C-3198-976B-706D-D6BD91DF1B80}"/>
                </a:ext>
              </a:extLst>
            </p:cNvPr>
            <p:cNvSpPr/>
            <p:nvPr/>
          </p:nvSpPr>
          <p:spPr>
            <a:xfrm>
              <a:off x="1125600" y="1959400"/>
              <a:ext cx="344325" cy="422600"/>
            </a:xfrm>
            <a:custGeom>
              <a:avLst/>
              <a:gdLst/>
              <a:ahLst/>
              <a:cxnLst/>
              <a:rect l="l" t="t" r="r" b="b"/>
              <a:pathLst>
                <a:path w="13773" h="16904" extrusionOk="0">
                  <a:moveTo>
                    <a:pt x="0" y="1"/>
                  </a:moveTo>
                  <a:lnTo>
                    <a:pt x="0" y="16903"/>
                  </a:lnTo>
                  <a:lnTo>
                    <a:pt x="13710" y="6803"/>
                  </a:lnTo>
                  <a:lnTo>
                    <a:pt x="13731" y="6751"/>
                  </a:lnTo>
                  <a:lnTo>
                    <a:pt x="13636" y="6741"/>
                  </a:lnTo>
                  <a:lnTo>
                    <a:pt x="13773" y="6595"/>
                  </a:lnTo>
                  <a:lnTo>
                    <a:pt x="13720" y="65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19;p32">
              <a:extLst>
                <a:ext uri="{FF2B5EF4-FFF2-40B4-BE49-F238E27FC236}">
                  <a16:creationId xmlns:a16="http://schemas.microsoft.com/office/drawing/2014/main" id="{B2667920-9499-B1FB-5767-DB636BA95262}"/>
                </a:ext>
              </a:extLst>
            </p:cNvPr>
            <p:cNvSpPr/>
            <p:nvPr/>
          </p:nvSpPr>
          <p:spPr>
            <a:xfrm>
              <a:off x="1481375" y="2129475"/>
              <a:ext cx="635150" cy="625775"/>
            </a:xfrm>
            <a:custGeom>
              <a:avLst/>
              <a:gdLst/>
              <a:ahLst/>
              <a:cxnLst/>
              <a:rect l="l" t="t" r="r" b="b"/>
              <a:pathLst>
                <a:path w="25406" h="25031" extrusionOk="0">
                  <a:moveTo>
                    <a:pt x="1" y="0"/>
                  </a:moveTo>
                  <a:lnTo>
                    <a:pt x="12521" y="25030"/>
                  </a:lnTo>
                  <a:lnTo>
                    <a:pt x="20158" y="11717"/>
                  </a:lnTo>
                  <a:lnTo>
                    <a:pt x="25406" y="2577"/>
                  </a:lnTo>
                  <a:lnTo>
                    <a:pt x="17977" y="18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20;p32">
              <a:extLst>
                <a:ext uri="{FF2B5EF4-FFF2-40B4-BE49-F238E27FC236}">
                  <a16:creationId xmlns:a16="http://schemas.microsoft.com/office/drawing/2014/main" id="{97C6B1F7-1778-ABED-3E7A-26D7750002F2}"/>
                </a:ext>
              </a:extLst>
            </p:cNvPr>
            <p:cNvSpPr/>
            <p:nvPr/>
          </p:nvSpPr>
          <p:spPr>
            <a:xfrm>
              <a:off x="1125600" y="2129475"/>
              <a:ext cx="342750" cy="740525"/>
            </a:xfrm>
            <a:custGeom>
              <a:avLst/>
              <a:gdLst/>
              <a:ahLst/>
              <a:cxnLst/>
              <a:rect l="l" t="t" r="r" b="b"/>
              <a:pathLst>
                <a:path w="13710" h="29621" extrusionOk="0">
                  <a:moveTo>
                    <a:pt x="13710" y="0"/>
                  </a:moveTo>
                  <a:lnTo>
                    <a:pt x="0" y="10100"/>
                  </a:lnTo>
                  <a:lnTo>
                    <a:pt x="0" y="10340"/>
                  </a:lnTo>
                  <a:lnTo>
                    <a:pt x="1429" y="29621"/>
                  </a:lnTo>
                  <a:lnTo>
                    <a:pt x="1371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21;p32">
              <a:extLst>
                <a:ext uri="{FF2B5EF4-FFF2-40B4-BE49-F238E27FC236}">
                  <a16:creationId xmlns:a16="http://schemas.microsoft.com/office/drawing/2014/main" id="{6BE5E057-8A4D-1643-637C-24E771061763}"/>
                </a:ext>
              </a:extLst>
            </p:cNvPr>
            <p:cNvSpPr/>
            <p:nvPr/>
          </p:nvSpPr>
          <p:spPr>
            <a:xfrm>
              <a:off x="1162625" y="2134425"/>
              <a:ext cx="625525" cy="755400"/>
            </a:xfrm>
            <a:custGeom>
              <a:avLst/>
              <a:gdLst/>
              <a:ahLst/>
              <a:cxnLst/>
              <a:rect l="l" t="t" r="r" b="b"/>
              <a:pathLst>
                <a:path w="25021" h="30216" extrusionOk="0">
                  <a:moveTo>
                    <a:pt x="12489" y="0"/>
                  </a:moveTo>
                  <a:lnTo>
                    <a:pt x="1" y="30132"/>
                  </a:lnTo>
                  <a:lnTo>
                    <a:pt x="1" y="30216"/>
                  </a:lnTo>
                  <a:lnTo>
                    <a:pt x="25020" y="25062"/>
                  </a:lnTo>
                  <a:lnTo>
                    <a:pt x="1248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22;p32">
              <a:extLst>
                <a:ext uri="{FF2B5EF4-FFF2-40B4-BE49-F238E27FC236}">
                  <a16:creationId xmlns:a16="http://schemas.microsoft.com/office/drawing/2014/main" id="{E364EB50-BB2A-E2C9-5398-15276458EB3B}"/>
                </a:ext>
              </a:extLst>
            </p:cNvPr>
            <p:cNvSpPr/>
            <p:nvPr/>
          </p:nvSpPr>
          <p:spPr>
            <a:xfrm>
              <a:off x="1164975" y="2770100"/>
              <a:ext cx="618725" cy="509425"/>
            </a:xfrm>
            <a:custGeom>
              <a:avLst/>
              <a:gdLst/>
              <a:ahLst/>
              <a:cxnLst/>
              <a:rect l="l" t="t" r="r" b="b"/>
              <a:pathLst>
                <a:path w="24749" h="20377" extrusionOk="0">
                  <a:moveTo>
                    <a:pt x="24749" y="0"/>
                  </a:moveTo>
                  <a:lnTo>
                    <a:pt x="0" y="5092"/>
                  </a:lnTo>
                  <a:lnTo>
                    <a:pt x="7648" y="20377"/>
                  </a:lnTo>
                  <a:lnTo>
                    <a:pt x="2474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23;p32">
              <a:extLst>
                <a:ext uri="{FF2B5EF4-FFF2-40B4-BE49-F238E27FC236}">
                  <a16:creationId xmlns:a16="http://schemas.microsoft.com/office/drawing/2014/main" id="{B3685F38-F35F-CE99-9053-3F9AD29443EE}"/>
                </a:ext>
              </a:extLst>
            </p:cNvPr>
            <p:cNvSpPr/>
            <p:nvPr/>
          </p:nvSpPr>
          <p:spPr>
            <a:xfrm>
              <a:off x="1361650" y="2777125"/>
              <a:ext cx="426500" cy="653450"/>
            </a:xfrm>
            <a:custGeom>
              <a:avLst/>
              <a:gdLst/>
              <a:ahLst/>
              <a:cxnLst/>
              <a:rect l="l" t="t" r="r" b="b"/>
              <a:pathLst>
                <a:path w="17060" h="26138" extrusionOk="0">
                  <a:moveTo>
                    <a:pt x="17059" y="1"/>
                  </a:moveTo>
                  <a:lnTo>
                    <a:pt x="0" y="20336"/>
                  </a:lnTo>
                  <a:lnTo>
                    <a:pt x="13429" y="26137"/>
                  </a:lnTo>
                  <a:lnTo>
                    <a:pt x="14931" y="15370"/>
                  </a:lnTo>
                  <a:lnTo>
                    <a:pt x="1705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24;p32">
              <a:extLst>
                <a:ext uri="{FF2B5EF4-FFF2-40B4-BE49-F238E27FC236}">
                  <a16:creationId xmlns:a16="http://schemas.microsoft.com/office/drawing/2014/main" id="{34D2C528-2283-F916-7A78-0967A8021075}"/>
                </a:ext>
              </a:extLst>
            </p:cNvPr>
            <p:cNvSpPr/>
            <p:nvPr/>
          </p:nvSpPr>
          <p:spPr>
            <a:xfrm>
              <a:off x="1799325" y="2193650"/>
              <a:ext cx="1025125" cy="569425"/>
            </a:xfrm>
            <a:custGeom>
              <a:avLst/>
              <a:gdLst/>
              <a:ahLst/>
              <a:cxnLst/>
              <a:rect l="l" t="t" r="r" b="b"/>
              <a:pathLst>
                <a:path w="41005" h="22777" extrusionOk="0">
                  <a:moveTo>
                    <a:pt x="13168" y="0"/>
                  </a:moveTo>
                  <a:lnTo>
                    <a:pt x="13200" y="63"/>
                  </a:lnTo>
                  <a:lnTo>
                    <a:pt x="13043" y="52"/>
                  </a:lnTo>
                  <a:lnTo>
                    <a:pt x="1" y="22776"/>
                  </a:lnTo>
                  <a:lnTo>
                    <a:pt x="40921" y="15702"/>
                  </a:lnTo>
                  <a:lnTo>
                    <a:pt x="41005" y="15588"/>
                  </a:lnTo>
                  <a:lnTo>
                    <a:pt x="13179" y="0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25;p32">
              <a:extLst>
                <a:ext uri="{FF2B5EF4-FFF2-40B4-BE49-F238E27FC236}">
                  <a16:creationId xmlns:a16="http://schemas.microsoft.com/office/drawing/2014/main" id="{2729AFAD-5232-712C-0986-DEE924867E87}"/>
                </a:ext>
              </a:extLst>
            </p:cNvPr>
            <p:cNvSpPr/>
            <p:nvPr/>
          </p:nvSpPr>
          <p:spPr>
            <a:xfrm>
              <a:off x="1910450" y="1216525"/>
              <a:ext cx="732450" cy="964350"/>
            </a:xfrm>
            <a:custGeom>
              <a:avLst/>
              <a:gdLst/>
              <a:ahLst/>
              <a:cxnLst/>
              <a:rect l="l" t="t" r="r" b="b"/>
              <a:pathLst>
                <a:path w="29298" h="38574" extrusionOk="0">
                  <a:moveTo>
                    <a:pt x="29298" y="1"/>
                  </a:moveTo>
                  <a:lnTo>
                    <a:pt x="0" y="15953"/>
                  </a:lnTo>
                  <a:lnTo>
                    <a:pt x="8535" y="38573"/>
                  </a:lnTo>
                  <a:lnTo>
                    <a:pt x="2929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426;p32">
              <a:extLst>
                <a:ext uri="{FF2B5EF4-FFF2-40B4-BE49-F238E27FC236}">
                  <a16:creationId xmlns:a16="http://schemas.microsoft.com/office/drawing/2014/main" id="{6BD59C7B-9ABD-1D85-B7BF-DE63F6867671}"/>
                </a:ext>
              </a:extLst>
            </p:cNvPr>
            <p:cNvSpPr/>
            <p:nvPr/>
          </p:nvSpPr>
          <p:spPr>
            <a:xfrm>
              <a:off x="2130600" y="1216525"/>
              <a:ext cx="1117450" cy="968800"/>
            </a:xfrm>
            <a:custGeom>
              <a:avLst/>
              <a:gdLst/>
              <a:ahLst/>
              <a:cxnLst/>
              <a:rect l="l" t="t" r="r" b="b"/>
              <a:pathLst>
                <a:path w="44698" h="38752" extrusionOk="0">
                  <a:moveTo>
                    <a:pt x="20858" y="1"/>
                  </a:moveTo>
                  <a:lnTo>
                    <a:pt x="0" y="38751"/>
                  </a:lnTo>
                  <a:lnTo>
                    <a:pt x="44625" y="31687"/>
                  </a:lnTo>
                  <a:lnTo>
                    <a:pt x="44625" y="31677"/>
                  </a:lnTo>
                  <a:lnTo>
                    <a:pt x="44698" y="31666"/>
                  </a:lnTo>
                  <a:lnTo>
                    <a:pt x="20858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27;p32">
              <a:extLst>
                <a:ext uri="{FF2B5EF4-FFF2-40B4-BE49-F238E27FC236}">
                  <a16:creationId xmlns:a16="http://schemas.microsoft.com/office/drawing/2014/main" id="{FC829B8D-8378-D199-CF44-A5AABEBBC8FE}"/>
                </a:ext>
              </a:extLst>
            </p:cNvPr>
            <p:cNvSpPr/>
            <p:nvPr/>
          </p:nvSpPr>
          <p:spPr>
            <a:xfrm>
              <a:off x="2649425" y="733700"/>
              <a:ext cx="761400" cy="479450"/>
            </a:xfrm>
            <a:custGeom>
              <a:avLst/>
              <a:gdLst/>
              <a:ahLst/>
              <a:cxnLst/>
              <a:rect l="l" t="t" r="r" b="b"/>
              <a:pathLst>
                <a:path w="30456" h="19178" extrusionOk="0">
                  <a:moveTo>
                    <a:pt x="30455" y="1"/>
                  </a:moveTo>
                  <a:lnTo>
                    <a:pt x="7147" y="1879"/>
                  </a:lnTo>
                  <a:lnTo>
                    <a:pt x="0" y="19178"/>
                  </a:lnTo>
                  <a:lnTo>
                    <a:pt x="3045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28;p32">
              <a:extLst>
                <a:ext uri="{FF2B5EF4-FFF2-40B4-BE49-F238E27FC236}">
                  <a16:creationId xmlns:a16="http://schemas.microsoft.com/office/drawing/2014/main" id="{158C3551-F10E-291E-E76F-6909C2D65112}"/>
                </a:ext>
              </a:extLst>
            </p:cNvPr>
            <p:cNvSpPr/>
            <p:nvPr/>
          </p:nvSpPr>
          <p:spPr>
            <a:xfrm>
              <a:off x="2649425" y="733700"/>
              <a:ext cx="761400" cy="1274500"/>
            </a:xfrm>
            <a:custGeom>
              <a:avLst/>
              <a:gdLst/>
              <a:ahLst/>
              <a:cxnLst/>
              <a:rect l="l" t="t" r="r" b="b"/>
              <a:pathLst>
                <a:path w="30456" h="50980" extrusionOk="0">
                  <a:moveTo>
                    <a:pt x="30455" y="1"/>
                  </a:moveTo>
                  <a:lnTo>
                    <a:pt x="0" y="19178"/>
                  </a:lnTo>
                  <a:lnTo>
                    <a:pt x="146" y="19251"/>
                  </a:lnTo>
                  <a:lnTo>
                    <a:pt x="105" y="19314"/>
                  </a:lnTo>
                  <a:lnTo>
                    <a:pt x="23945" y="50979"/>
                  </a:lnTo>
                  <a:lnTo>
                    <a:pt x="23977" y="50979"/>
                  </a:lnTo>
                  <a:lnTo>
                    <a:pt x="24102" y="50802"/>
                  </a:lnTo>
                  <a:lnTo>
                    <a:pt x="3045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29;p32">
              <a:extLst>
                <a:ext uri="{FF2B5EF4-FFF2-40B4-BE49-F238E27FC236}">
                  <a16:creationId xmlns:a16="http://schemas.microsoft.com/office/drawing/2014/main" id="{BC795A8A-6E22-563D-B342-59D707262C99}"/>
                </a:ext>
              </a:extLst>
            </p:cNvPr>
            <p:cNvSpPr/>
            <p:nvPr/>
          </p:nvSpPr>
          <p:spPr>
            <a:xfrm>
              <a:off x="2128775" y="2017550"/>
              <a:ext cx="1113025" cy="565800"/>
            </a:xfrm>
            <a:custGeom>
              <a:avLst/>
              <a:gdLst/>
              <a:ahLst/>
              <a:cxnLst/>
              <a:rect l="l" t="t" r="r" b="b"/>
              <a:pathLst>
                <a:path w="44521" h="22632" extrusionOk="0">
                  <a:moveTo>
                    <a:pt x="44520" y="1"/>
                  </a:moveTo>
                  <a:lnTo>
                    <a:pt x="1" y="7044"/>
                  </a:lnTo>
                  <a:lnTo>
                    <a:pt x="27827" y="22632"/>
                  </a:lnTo>
                  <a:lnTo>
                    <a:pt x="4452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30;p32">
              <a:extLst>
                <a:ext uri="{FF2B5EF4-FFF2-40B4-BE49-F238E27FC236}">
                  <a16:creationId xmlns:a16="http://schemas.microsoft.com/office/drawing/2014/main" id="{F1CBDE0B-AE6B-51C1-C6DF-C55C69DF8995}"/>
                </a:ext>
              </a:extLst>
            </p:cNvPr>
            <p:cNvSpPr/>
            <p:nvPr/>
          </p:nvSpPr>
          <p:spPr>
            <a:xfrm>
              <a:off x="2828075" y="458000"/>
              <a:ext cx="582750" cy="322675"/>
            </a:xfrm>
            <a:custGeom>
              <a:avLst/>
              <a:gdLst/>
              <a:ahLst/>
              <a:cxnLst/>
              <a:rect l="l" t="t" r="r" b="b"/>
              <a:pathLst>
                <a:path w="23310" h="12907" extrusionOk="0">
                  <a:moveTo>
                    <a:pt x="10434" y="1"/>
                  </a:moveTo>
                  <a:lnTo>
                    <a:pt x="10174" y="74"/>
                  </a:lnTo>
                  <a:lnTo>
                    <a:pt x="9882" y="94"/>
                  </a:lnTo>
                  <a:lnTo>
                    <a:pt x="1" y="12907"/>
                  </a:lnTo>
                  <a:lnTo>
                    <a:pt x="23309" y="11029"/>
                  </a:lnTo>
                  <a:lnTo>
                    <a:pt x="1043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31;p32">
              <a:extLst>
                <a:ext uri="{FF2B5EF4-FFF2-40B4-BE49-F238E27FC236}">
                  <a16:creationId xmlns:a16="http://schemas.microsoft.com/office/drawing/2014/main" id="{17170BA7-AB9A-F960-C62C-1F2E54AF9404}"/>
                </a:ext>
              </a:extLst>
            </p:cNvPr>
            <p:cNvSpPr/>
            <p:nvPr/>
          </p:nvSpPr>
          <p:spPr>
            <a:xfrm>
              <a:off x="3088925" y="301750"/>
              <a:ext cx="533175" cy="431975"/>
            </a:xfrm>
            <a:custGeom>
              <a:avLst/>
              <a:gdLst/>
              <a:ahLst/>
              <a:cxnLst/>
              <a:rect l="l" t="t" r="r" b="b"/>
              <a:pathLst>
                <a:path w="21327" h="17279" extrusionOk="0">
                  <a:moveTo>
                    <a:pt x="21327" y="1"/>
                  </a:moveTo>
                  <a:lnTo>
                    <a:pt x="0" y="6251"/>
                  </a:lnTo>
                  <a:lnTo>
                    <a:pt x="12875" y="17279"/>
                  </a:lnTo>
                  <a:lnTo>
                    <a:pt x="2132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32;p32">
              <a:extLst>
                <a:ext uri="{FF2B5EF4-FFF2-40B4-BE49-F238E27FC236}">
                  <a16:creationId xmlns:a16="http://schemas.microsoft.com/office/drawing/2014/main" id="{B26EFC93-3307-74FF-F72A-36A5D809FD18}"/>
                </a:ext>
              </a:extLst>
            </p:cNvPr>
            <p:cNvSpPr/>
            <p:nvPr/>
          </p:nvSpPr>
          <p:spPr>
            <a:xfrm>
              <a:off x="3410800" y="300475"/>
              <a:ext cx="711600" cy="433250"/>
            </a:xfrm>
            <a:custGeom>
              <a:avLst/>
              <a:gdLst/>
              <a:ahLst/>
              <a:cxnLst/>
              <a:rect l="l" t="t" r="r" b="b"/>
              <a:pathLst>
                <a:path w="28464" h="17330" extrusionOk="0">
                  <a:moveTo>
                    <a:pt x="8639" y="0"/>
                  </a:moveTo>
                  <a:lnTo>
                    <a:pt x="8452" y="52"/>
                  </a:lnTo>
                  <a:lnTo>
                    <a:pt x="0" y="17330"/>
                  </a:lnTo>
                  <a:lnTo>
                    <a:pt x="0" y="17330"/>
                  </a:lnTo>
                  <a:lnTo>
                    <a:pt x="28463" y="6239"/>
                  </a:lnTo>
                  <a:lnTo>
                    <a:pt x="863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33;p32">
              <a:extLst>
                <a:ext uri="{FF2B5EF4-FFF2-40B4-BE49-F238E27FC236}">
                  <a16:creationId xmlns:a16="http://schemas.microsoft.com/office/drawing/2014/main" id="{ABA2BBED-C683-28E4-BA70-120356D34BEF}"/>
                </a:ext>
              </a:extLst>
            </p:cNvPr>
            <p:cNvSpPr/>
            <p:nvPr/>
          </p:nvSpPr>
          <p:spPr>
            <a:xfrm>
              <a:off x="4136725" y="459575"/>
              <a:ext cx="333375" cy="518575"/>
            </a:xfrm>
            <a:custGeom>
              <a:avLst/>
              <a:gdLst/>
              <a:ahLst/>
              <a:cxnLst/>
              <a:rect l="l" t="t" r="r" b="b"/>
              <a:pathLst>
                <a:path w="13335" h="20743" extrusionOk="0">
                  <a:moveTo>
                    <a:pt x="0" y="1"/>
                  </a:moveTo>
                  <a:lnTo>
                    <a:pt x="6302" y="20743"/>
                  </a:lnTo>
                  <a:lnTo>
                    <a:pt x="13335" y="3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34;p32">
              <a:extLst>
                <a:ext uri="{FF2B5EF4-FFF2-40B4-BE49-F238E27FC236}">
                  <a16:creationId xmlns:a16="http://schemas.microsoft.com/office/drawing/2014/main" id="{F3F071D9-C10D-5EC0-8A69-4AABD95DEB3F}"/>
                </a:ext>
              </a:extLst>
            </p:cNvPr>
            <p:cNvSpPr/>
            <p:nvPr/>
          </p:nvSpPr>
          <p:spPr>
            <a:xfrm>
              <a:off x="4294275" y="469225"/>
              <a:ext cx="546475" cy="508925"/>
            </a:xfrm>
            <a:custGeom>
              <a:avLst/>
              <a:gdLst/>
              <a:ahLst/>
              <a:cxnLst/>
              <a:rect l="l" t="t" r="r" b="b"/>
              <a:pathLst>
                <a:path w="21859" h="20357" extrusionOk="0">
                  <a:moveTo>
                    <a:pt x="7033" y="0"/>
                  </a:moveTo>
                  <a:lnTo>
                    <a:pt x="0" y="20357"/>
                  </a:lnTo>
                  <a:lnTo>
                    <a:pt x="21858" y="3684"/>
                  </a:lnTo>
                  <a:lnTo>
                    <a:pt x="709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35;p32">
              <a:extLst>
                <a:ext uri="{FF2B5EF4-FFF2-40B4-BE49-F238E27FC236}">
                  <a16:creationId xmlns:a16="http://schemas.microsoft.com/office/drawing/2014/main" id="{F3974476-00DD-CAEF-DD12-D5BB3C62130E}"/>
                </a:ext>
              </a:extLst>
            </p:cNvPr>
            <p:cNvSpPr/>
            <p:nvPr/>
          </p:nvSpPr>
          <p:spPr>
            <a:xfrm>
              <a:off x="4294275" y="469225"/>
              <a:ext cx="175825" cy="508925"/>
            </a:xfrm>
            <a:custGeom>
              <a:avLst/>
              <a:gdLst/>
              <a:ahLst/>
              <a:cxnLst/>
              <a:rect l="l" t="t" r="r" b="b"/>
              <a:pathLst>
                <a:path w="7033" h="20357" extrusionOk="0">
                  <a:moveTo>
                    <a:pt x="7033" y="0"/>
                  </a:moveTo>
                  <a:lnTo>
                    <a:pt x="0" y="20357"/>
                  </a:lnTo>
                  <a:lnTo>
                    <a:pt x="0" y="20357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36;p32">
              <a:extLst>
                <a:ext uri="{FF2B5EF4-FFF2-40B4-BE49-F238E27FC236}">
                  <a16:creationId xmlns:a16="http://schemas.microsoft.com/office/drawing/2014/main" id="{5A3B5125-4A4A-3346-20D9-7560772B0114}"/>
                </a:ext>
              </a:extLst>
            </p:cNvPr>
            <p:cNvSpPr/>
            <p:nvPr/>
          </p:nvSpPr>
          <p:spPr>
            <a:xfrm>
              <a:off x="3410800" y="456450"/>
              <a:ext cx="883500" cy="521700"/>
            </a:xfrm>
            <a:custGeom>
              <a:avLst/>
              <a:gdLst/>
              <a:ahLst/>
              <a:cxnLst/>
              <a:rect l="l" t="t" r="r" b="b"/>
              <a:pathLst>
                <a:path w="35340" h="20868" extrusionOk="0">
                  <a:moveTo>
                    <a:pt x="28463" y="0"/>
                  </a:moveTo>
                  <a:lnTo>
                    <a:pt x="0" y="11091"/>
                  </a:lnTo>
                  <a:lnTo>
                    <a:pt x="35182" y="20826"/>
                  </a:lnTo>
                  <a:lnTo>
                    <a:pt x="35182" y="20815"/>
                  </a:lnTo>
                  <a:lnTo>
                    <a:pt x="35339" y="20868"/>
                  </a:lnTo>
                  <a:lnTo>
                    <a:pt x="35339" y="20868"/>
                  </a:lnTo>
                  <a:lnTo>
                    <a:pt x="29037" y="126"/>
                  </a:lnTo>
                  <a:lnTo>
                    <a:pt x="28850" y="126"/>
                  </a:lnTo>
                  <a:lnTo>
                    <a:pt x="2846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37;p32">
              <a:extLst>
                <a:ext uri="{FF2B5EF4-FFF2-40B4-BE49-F238E27FC236}">
                  <a16:creationId xmlns:a16="http://schemas.microsoft.com/office/drawing/2014/main" id="{6D94B535-32A2-ECE1-F426-BB809E752E5D}"/>
                </a:ext>
              </a:extLst>
            </p:cNvPr>
            <p:cNvSpPr/>
            <p:nvPr/>
          </p:nvSpPr>
          <p:spPr>
            <a:xfrm>
              <a:off x="4136725" y="459575"/>
              <a:ext cx="157575" cy="518575"/>
            </a:xfrm>
            <a:custGeom>
              <a:avLst/>
              <a:gdLst/>
              <a:ahLst/>
              <a:cxnLst/>
              <a:rect l="l" t="t" r="r" b="b"/>
              <a:pathLst>
                <a:path w="6303" h="20743" extrusionOk="0">
                  <a:moveTo>
                    <a:pt x="0" y="1"/>
                  </a:moveTo>
                  <a:lnTo>
                    <a:pt x="6302" y="20743"/>
                  </a:lnTo>
                  <a:lnTo>
                    <a:pt x="6302" y="20743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38;p32">
              <a:extLst>
                <a:ext uri="{FF2B5EF4-FFF2-40B4-BE49-F238E27FC236}">
                  <a16:creationId xmlns:a16="http://schemas.microsoft.com/office/drawing/2014/main" id="{848ED2D8-CBE7-0652-B2B0-F563E0BEED87}"/>
                </a:ext>
              </a:extLst>
            </p:cNvPr>
            <p:cNvSpPr/>
            <p:nvPr/>
          </p:nvSpPr>
          <p:spPr>
            <a:xfrm>
              <a:off x="4294275" y="561300"/>
              <a:ext cx="996150" cy="482575"/>
            </a:xfrm>
            <a:custGeom>
              <a:avLst/>
              <a:gdLst/>
              <a:ahLst/>
              <a:cxnLst/>
              <a:rect l="l" t="t" r="r" b="b"/>
              <a:pathLst>
                <a:path w="39846" h="19303" extrusionOk="0">
                  <a:moveTo>
                    <a:pt x="21858" y="1"/>
                  </a:moveTo>
                  <a:lnTo>
                    <a:pt x="0" y="16674"/>
                  </a:lnTo>
                  <a:lnTo>
                    <a:pt x="39679" y="19292"/>
                  </a:lnTo>
                  <a:lnTo>
                    <a:pt x="39700" y="19250"/>
                  </a:lnTo>
                  <a:lnTo>
                    <a:pt x="39846" y="19303"/>
                  </a:lnTo>
                  <a:lnTo>
                    <a:pt x="39846" y="19303"/>
                  </a:lnTo>
                  <a:lnTo>
                    <a:pt x="22693" y="314"/>
                  </a:lnTo>
                  <a:lnTo>
                    <a:pt x="22057" y="52"/>
                  </a:lnTo>
                  <a:lnTo>
                    <a:pt x="2185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39;p32">
              <a:extLst>
                <a:ext uri="{FF2B5EF4-FFF2-40B4-BE49-F238E27FC236}">
                  <a16:creationId xmlns:a16="http://schemas.microsoft.com/office/drawing/2014/main" id="{BAF9FFF6-5654-21D7-5467-78D9391C311A}"/>
                </a:ext>
              </a:extLst>
            </p:cNvPr>
            <p:cNvSpPr/>
            <p:nvPr/>
          </p:nvSpPr>
          <p:spPr>
            <a:xfrm>
              <a:off x="4294275" y="561300"/>
              <a:ext cx="546475" cy="416850"/>
            </a:xfrm>
            <a:custGeom>
              <a:avLst/>
              <a:gdLst/>
              <a:ahLst/>
              <a:cxnLst/>
              <a:rect l="l" t="t" r="r" b="b"/>
              <a:pathLst>
                <a:path w="21859" h="16674" extrusionOk="0">
                  <a:moveTo>
                    <a:pt x="21858" y="1"/>
                  </a:moveTo>
                  <a:lnTo>
                    <a:pt x="0" y="16674"/>
                  </a:lnTo>
                  <a:lnTo>
                    <a:pt x="0" y="16674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40;p32">
              <a:extLst>
                <a:ext uri="{FF2B5EF4-FFF2-40B4-BE49-F238E27FC236}">
                  <a16:creationId xmlns:a16="http://schemas.microsoft.com/office/drawing/2014/main" id="{7AA5C2BA-6F56-782A-9B57-D05E31EB6DFC}"/>
                </a:ext>
              </a:extLst>
            </p:cNvPr>
            <p:cNvSpPr/>
            <p:nvPr/>
          </p:nvSpPr>
          <p:spPr>
            <a:xfrm>
              <a:off x="4861575" y="569125"/>
              <a:ext cx="675350" cy="474750"/>
            </a:xfrm>
            <a:custGeom>
              <a:avLst/>
              <a:gdLst/>
              <a:ahLst/>
              <a:cxnLst/>
              <a:rect l="l" t="t" r="r" b="b"/>
              <a:pathLst>
                <a:path w="27014" h="18990" extrusionOk="0">
                  <a:moveTo>
                    <a:pt x="1" y="1"/>
                  </a:moveTo>
                  <a:lnTo>
                    <a:pt x="17154" y="18990"/>
                  </a:lnTo>
                  <a:lnTo>
                    <a:pt x="27014" y="113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41;p32">
              <a:extLst>
                <a:ext uri="{FF2B5EF4-FFF2-40B4-BE49-F238E27FC236}">
                  <a16:creationId xmlns:a16="http://schemas.microsoft.com/office/drawing/2014/main" id="{458A7CDF-FE76-FC55-3E05-58DE69BAB7B0}"/>
                </a:ext>
              </a:extLst>
            </p:cNvPr>
            <p:cNvSpPr/>
            <p:nvPr/>
          </p:nvSpPr>
          <p:spPr>
            <a:xfrm>
              <a:off x="3251950" y="733700"/>
              <a:ext cx="1038425" cy="1273725"/>
            </a:xfrm>
            <a:custGeom>
              <a:avLst/>
              <a:gdLst/>
              <a:ahLst/>
              <a:cxnLst/>
              <a:rect l="l" t="t" r="r" b="b"/>
              <a:pathLst>
                <a:path w="41537" h="50949" extrusionOk="0">
                  <a:moveTo>
                    <a:pt x="6354" y="1"/>
                  </a:moveTo>
                  <a:lnTo>
                    <a:pt x="1" y="50802"/>
                  </a:lnTo>
                  <a:lnTo>
                    <a:pt x="1" y="50802"/>
                  </a:lnTo>
                  <a:lnTo>
                    <a:pt x="63" y="50729"/>
                  </a:lnTo>
                  <a:lnTo>
                    <a:pt x="94" y="50948"/>
                  </a:lnTo>
                  <a:lnTo>
                    <a:pt x="147" y="50938"/>
                  </a:lnTo>
                  <a:lnTo>
                    <a:pt x="41443" y="10017"/>
                  </a:lnTo>
                  <a:lnTo>
                    <a:pt x="41536" y="9736"/>
                  </a:lnTo>
                  <a:lnTo>
                    <a:pt x="635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42;p32">
              <a:extLst>
                <a:ext uri="{FF2B5EF4-FFF2-40B4-BE49-F238E27FC236}">
                  <a16:creationId xmlns:a16="http://schemas.microsoft.com/office/drawing/2014/main" id="{D2A0D75A-2B64-5776-232B-37C4543B460C}"/>
                </a:ext>
              </a:extLst>
            </p:cNvPr>
            <p:cNvSpPr/>
            <p:nvPr/>
          </p:nvSpPr>
          <p:spPr>
            <a:xfrm>
              <a:off x="3255600" y="984125"/>
              <a:ext cx="1032425" cy="1023025"/>
            </a:xfrm>
            <a:custGeom>
              <a:avLst/>
              <a:gdLst/>
              <a:ahLst/>
              <a:cxnLst/>
              <a:rect l="l" t="t" r="r" b="b"/>
              <a:pathLst>
                <a:path w="41297" h="40921" extrusionOk="0">
                  <a:moveTo>
                    <a:pt x="41297" y="0"/>
                  </a:moveTo>
                  <a:lnTo>
                    <a:pt x="1" y="40921"/>
                  </a:lnTo>
                  <a:lnTo>
                    <a:pt x="29590" y="36852"/>
                  </a:lnTo>
                  <a:lnTo>
                    <a:pt x="29454" y="36685"/>
                  </a:lnTo>
                  <a:lnTo>
                    <a:pt x="29788" y="36779"/>
                  </a:lnTo>
                  <a:lnTo>
                    <a:pt x="4129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443;p32">
              <a:extLst>
                <a:ext uri="{FF2B5EF4-FFF2-40B4-BE49-F238E27FC236}">
                  <a16:creationId xmlns:a16="http://schemas.microsoft.com/office/drawing/2014/main" id="{D6DC722A-509D-9D92-EA00-6157AB9AAF4E}"/>
                </a:ext>
              </a:extLst>
            </p:cNvPr>
            <p:cNvSpPr/>
            <p:nvPr/>
          </p:nvSpPr>
          <p:spPr>
            <a:xfrm>
              <a:off x="4008125" y="978125"/>
              <a:ext cx="1278125" cy="926775"/>
            </a:xfrm>
            <a:custGeom>
              <a:avLst/>
              <a:gdLst/>
              <a:ahLst/>
              <a:cxnLst/>
              <a:rect l="l" t="t" r="r" b="b"/>
              <a:pathLst>
                <a:path w="51125" h="37071" extrusionOk="0">
                  <a:moveTo>
                    <a:pt x="11446" y="1"/>
                  </a:moveTo>
                  <a:lnTo>
                    <a:pt x="11602" y="42"/>
                  </a:lnTo>
                  <a:lnTo>
                    <a:pt x="0" y="37071"/>
                  </a:lnTo>
                  <a:lnTo>
                    <a:pt x="51073" y="2776"/>
                  </a:lnTo>
                  <a:lnTo>
                    <a:pt x="51125" y="2619"/>
                  </a:lnTo>
                  <a:lnTo>
                    <a:pt x="11446" y="1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44;p32">
              <a:extLst>
                <a:ext uri="{FF2B5EF4-FFF2-40B4-BE49-F238E27FC236}">
                  <a16:creationId xmlns:a16="http://schemas.microsoft.com/office/drawing/2014/main" id="{C1696EA6-CA3D-7539-876A-F09477031491}"/>
                </a:ext>
              </a:extLst>
            </p:cNvPr>
            <p:cNvSpPr/>
            <p:nvPr/>
          </p:nvSpPr>
          <p:spPr>
            <a:xfrm>
              <a:off x="4294275" y="978125"/>
              <a:ext cx="991975" cy="65475"/>
            </a:xfrm>
            <a:custGeom>
              <a:avLst/>
              <a:gdLst/>
              <a:ahLst/>
              <a:cxnLst/>
              <a:rect l="l" t="t" r="r" b="b"/>
              <a:pathLst>
                <a:path w="39679" h="2619" extrusionOk="0">
                  <a:moveTo>
                    <a:pt x="0" y="1"/>
                  </a:moveTo>
                  <a:lnTo>
                    <a:pt x="0" y="1"/>
                  </a:lnTo>
                  <a:lnTo>
                    <a:pt x="39679" y="2619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45;p32">
              <a:extLst>
                <a:ext uri="{FF2B5EF4-FFF2-40B4-BE49-F238E27FC236}">
                  <a16:creationId xmlns:a16="http://schemas.microsoft.com/office/drawing/2014/main" id="{1BF70FA7-1321-E34F-36B9-F3F242454A01}"/>
                </a:ext>
              </a:extLst>
            </p:cNvPr>
            <p:cNvSpPr/>
            <p:nvPr/>
          </p:nvSpPr>
          <p:spPr>
            <a:xfrm>
              <a:off x="2835900" y="2022000"/>
              <a:ext cx="504250" cy="568675"/>
            </a:xfrm>
            <a:custGeom>
              <a:avLst/>
              <a:gdLst/>
              <a:ahLst/>
              <a:cxnLst/>
              <a:rect l="l" t="t" r="r" b="b"/>
              <a:pathLst>
                <a:path w="20170" h="22747" extrusionOk="0">
                  <a:moveTo>
                    <a:pt x="16507" y="1"/>
                  </a:moveTo>
                  <a:lnTo>
                    <a:pt x="1" y="22380"/>
                  </a:lnTo>
                  <a:lnTo>
                    <a:pt x="20169" y="22746"/>
                  </a:lnTo>
                  <a:lnTo>
                    <a:pt x="19001" y="15453"/>
                  </a:lnTo>
                  <a:lnTo>
                    <a:pt x="1650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46;p32">
              <a:extLst>
                <a:ext uri="{FF2B5EF4-FFF2-40B4-BE49-F238E27FC236}">
                  <a16:creationId xmlns:a16="http://schemas.microsoft.com/office/drawing/2014/main" id="{0D51A3ED-ED71-B315-59AA-ACCA370C4FD3}"/>
                </a:ext>
              </a:extLst>
            </p:cNvPr>
            <p:cNvSpPr/>
            <p:nvPr/>
          </p:nvSpPr>
          <p:spPr>
            <a:xfrm>
              <a:off x="3255600" y="1913225"/>
              <a:ext cx="742900" cy="677450"/>
            </a:xfrm>
            <a:custGeom>
              <a:avLst/>
              <a:gdLst/>
              <a:ahLst/>
              <a:cxnLst/>
              <a:rect l="l" t="t" r="r" b="b"/>
              <a:pathLst>
                <a:path w="29716" h="27098" extrusionOk="0">
                  <a:moveTo>
                    <a:pt x="29716" y="1"/>
                  </a:moveTo>
                  <a:lnTo>
                    <a:pt x="1" y="4091"/>
                  </a:lnTo>
                  <a:lnTo>
                    <a:pt x="1086" y="10789"/>
                  </a:lnTo>
                  <a:lnTo>
                    <a:pt x="3715" y="27097"/>
                  </a:lnTo>
                  <a:lnTo>
                    <a:pt x="3725" y="27097"/>
                  </a:lnTo>
                  <a:lnTo>
                    <a:pt x="2971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47;p32">
              <a:extLst>
                <a:ext uri="{FF2B5EF4-FFF2-40B4-BE49-F238E27FC236}">
                  <a16:creationId xmlns:a16="http://schemas.microsoft.com/office/drawing/2014/main" id="{992D2E65-2E4A-32A7-4E05-7DFA488B84BE}"/>
                </a:ext>
              </a:extLst>
            </p:cNvPr>
            <p:cNvSpPr/>
            <p:nvPr/>
          </p:nvSpPr>
          <p:spPr>
            <a:xfrm>
              <a:off x="1705175" y="2772175"/>
              <a:ext cx="693350" cy="663600"/>
            </a:xfrm>
            <a:custGeom>
              <a:avLst/>
              <a:gdLst/>
              <a:ahLst/>
              <a:cxnLst/>
              <a:rect l="l" t="t" r="r" b="b"/>
              <a:pathLst>
                <a:path w="27734" h="26544" extrusionOk="0">
                  <a:moveTo>
                    <a:pt x="3673" y="1"/>
                  </a:moveTo>
                  <a:lnTo>
                    <a:pt x="1628" y="14722"/>
                  </a:lnTo>
                  <a:lnTo>
                    <a:pt x="1" y="26470"/>
                  </a:lnTo>
                  <a:lnTo>
                    <a:pt x="52" y="26491"/>
                  </a:lnTo>
                  <a:lnTo>
                    <a:pt x="73" y="26544"/>
                  </a:lnTo>
                  <a:lnTo>
                    <a:pt x="27608" y="23685"/>
                  </a:lnTo>
                  <a:cubicBezTo>
                    <a:pt x="27566" y="23445"/>
                    <a:pt x="27608" y="23184"/>
                    <a:pt x="27733" y="22976"/>
                  </a:cubicBezTo>
                  <a:lnTo>
                    <a:pt x="367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48;p32">
              <a:extLst>
                <a:ext uri="{FF2B5EF4-FFF2-40B4-BE49-F238E27FC236}">
                  <a16:creationId xmlns:a16="http://schemas.microsoft.com/office/drawing/2014/main" id="{3373A810-3798-267A-B75E-1286FEF7C570}"/>
                </a:ext>
              </a:extLst>
            </p:cNvPr>
            <p:cNvSpPr/>
            <p:nvPr/>
          </p:nvSpPr>
          <p:spPr>
            <a:xfrm>
              <a:off x="2435525" y="2589325"/>
              <a:ext cx="904625" cy="762200"/>
            </a:xfrm>
            <a:custGeom>
              <a:avLst/>
              <a:gdLst/>
              <a:ahLst/>
              <a:cxnLst/>
              <a:rect l="l" t="t" r="r" b="b"/>
              <a:pathLst>
                <a:path w="36185" h="30488" extrusionOk="0">
                  <a:moveTo>
                    <a:pt x="15797" y="0"/>
                  </a:moveTo>
                  <a:lnTo>
                    <a:pt x="6824" y="16976"/>
                  </a:lnTo>
                  <a:lnTo>
                    <a:pt x="1" y="30144"/>
                  </a:lnTo>
                  <a:cubicBezTo>
                    <a:pt x="94" y="30237"/>
                    <a:pt x="157" y="30362"/>
                    <a:pt x="198" y="30487"/>
                  </a:cubicBezTo>
                  <a:lnTo>
                    <a:pt x="36184" y="376"/>
                  </a:lnTo>
                  <a:lnTo>
                    <a:pt x="1579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9;p32">
              <a:extLst>
                <a:ext uri="{FF2B5EF4-FFF2-40B4-BE49-F238E27FC236}">
                  <a16:creationId xmlns:a16="http://schemas.microsoft.com/office/drawing/2014/main" id="{6DA867EA-F513-36E5-64A3-19D17BABC24E}"/>
                </a:ext>
              </a:extLst>
            </p:cNvPr>
            <p:cNvSpPr/>
            <p:nvPr/>
          </p:nvSpPr>
          <p:spPr>
            <a:xfrm>
              <a:off x="1799325" y="2586200"/>
              <a:ext cx="1023050" cy="756725"/>
            </a:xfrm>
            <a:custGeom>
              <a:avLst/>
              <a:gdLst/>
              <a:ahLst/>
              <a:cxnLst/>
              <a:rect l="l" t="t" r="r" b="b"/>
              <a:pathLst>
                <a:path w="40922" h="30269" extrusionOk="0">
                  <a:moveTo>
                    <a:pt x="40921" y="0"/>
                  </a:moveTo>
                  <a:lnTo>
                    <a:pt x="1" y="7074"/>
                  </a:lnTo>
                  <a:lnTo>
                    <a:pt x="24176" y="30174"/>
                  </a:lnTo>
                  <a:cubicBezTo>
                    <a:pt x="24322" y="30060"/>
                    <a:pt x="24520" y="29976"/>
                    <a:pt x="24760" y="29976"/>
                  </a:cubicBezTo>
                  <a:cubicBezTo>
                    <a:pt x="24874" y="29976"/>
                    <a:pt x="24979" y="29997"/>
                    <a:pt x="25073" y="30028"/>
                  </a:cubicBezTo>
                  <a:lnTo>
                    <a:pt x="40879" y="125"/>
                  </a:lnTo>
                  <a:lnTo>
                    <a:pt x="40828" y="115"/>
                  </a:lnTo>
                  <a:lnTo>
                    <a:pt x="40921" y="0"/>
                  </a:lnTo>
                  <a:close/>
                  <a:moveTo>
                    <a:pt x="32272" y="17101"/>
                  </a:moveTo>
                  <a:lnTo>
                    <a:pt x="25354" y="30174"/>
                  </a:lnTo>
                  <a:lnTo>
                    <a:pt x="25449" y="30269"/>
                  </a:lnTo>
                  <a:lnTo>
                    <a:pt x="32272" y="1710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0;p32">
              <a:extLst>
                <a:ext uri="{FF2B5EF4-FFF2-40B4-BE49-F238E27FC236}">
                  <a16:creationId xmlns:a16="http://schemas.microsoft.com/office/drawing/2014/main" id="{6A4A28F6-9F8C-E277-A0BD-70FB87707F8F}"/>
                </a:ext>
              </a:extLst>
            </p:cNvPr>
            <p:cNvSpPr/>
            <p:nvPr/>
          </p:nvSpPr>
          <p:spPr>
            <a:xfrm>
              <a:off x="2440475" y="2598725"/>
              <a:ext cx="1417425" cy="916075"/>
            </a:xfrm>
            <a:custGeom>
              <a:avLst/>
              <a:gdLst/>
              <a:ahLst/>
              <a:cxnLst/>
              <a:rect l="l" t="t" r="r" b="b"/>
              <a:pathLst>
                <a:path w="56697" h="36643" extrusionOk="0">
                  <a:moveTo>
                    <a:pt x="35986" y="0"/>
                  </a:moveTo>
                  <a:lnTo>
                    <a:pt x="0" y="30111"/>
                  </a:lnTo>
                  <a:cubicBezTo>
                    <a:pt x="63" y="30310"/>
                    <a:pt x="74" y="30529"/>
                    <a:pt x="11" y="30737"/>
                  </a:cubicBezTo>
                  <a:lnTo>
                    <a:pt x="56446" y="36643"/>
                  </a:lnTo>
                  <a:lnTo>
                    <a:pt x="56394" y="36559"/>
                  </a:lnTo>
                  <a:lnTo>
                    <a:pt x="56697" y="36403"/>
                  </a:lnTo>
                  <a:lnTo>
                    <a:pt x="3626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51;p32">
              <a:extLst>
                <a:ext uri="{FF2B5EF4-FFF2-40B4-BE49-F238E27FC236}">
                  <a16:creationId xmlns:a16="http://schemas.microsoft.com/office/drawing/2014/main" id="{18BB7F0E-5B63-F439-23CD-8972897D935C}"/>
                </a:ext>
              </a:extLst>
            </p:cNvPr>
            <p:cNvSpPr/>
            <p:nvPr/>
          </p:nvSpPr>
          <p:spPr>
            <a:xfrm>
              <a:off x="3348725" y="1912975"/>
              <a:ext cx="1181625" cy="687075"/>
            </a:xfrm>
            <a:custGeom>
              <a:avLst/>
              <a:gdLst/>
              <a:ahLst/>
              <a:cxnLst/>
              <a:rect l="l" t="t" r="r" b="b"/>
              <a:pathLst>
                <a:path w="47265" h="27483" extrusionOk="0">
                  <a:moveTo>
                    <a:pt x="26095" y="1"/>
                  </a:moveTo>
                  <a:lnTo>
                    <a:pt x="25991" y="11"/>
                  </a:lnTo>
                  <a:lnTo>
                    <a:pt x="0" y="27107"/>
                  </a:lnTo>
                  <a:lnTo>
                    <a:pt x="47264" y="27483"/>
                  </a:lnTo>
                  <a:lnTo>
                    <a:pt x="32251" y="7993"/>
                  </a:lnTo>
                  <a:lnTo>
                    <a:pt x="2609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52;p32">
              <a:extLst>
                <a:ext uri="{FF2B5EF4-FFF2-40B4-BE49-F238E27FC236}">
                  <a16:creationId xmlns:a16="http://schemas.microsoft.com/office/drawing/2014/main" id="{779ACDA9-4D3E-239E-780D-CDDC84CAB640}"/>
                </a:ext>
              </a:extLst>
            </p:cNvPr>
            <p:cNvSpPr/>
            <p:nvPr/>
          </p:nvSpPr>
          <p:spPr>
            <a:xfrm>
              <a:off x="3347150" y="2598725"/>
              <a:ext cx="1183475" cy="910100"/>
            </a:xfrm>
            <a:custGeom>
              <a:avLst/>
              <a:gdLst/>
              <a:ahLst/>
              <a:cxnLst/>
              <a:rect l="l" t="t" r="r" b="b"/>
              <a:pathLst>
                <a:path w="47339" h="36404" extrusionOk="0">
                  <a:moveTo>
                    <a:pt x="1" y="0"/>
                  </a:moveTo>
                  <a:lnTo>
                    <a:pt x="20430" y="36403"/>
                  </a:lnTo>
                  <a:lnTo>
                    <a:pt x="20440" y="36392"/>
                  </a:lnTo>
                  <a:lnTo>
                    <a:pt x="20701" y="36257"/>
                  </a:lnTo>
                  <a:lnTo>
                    <a:pt x="47338" y="376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FFFFFF">
                <a:alpha val="45090"/>
              </a:srgb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53;p32">
              <a:extLst>
                <a:ext uri="{FF2B5EF4-FFF2-40B4-BE49-F238E27FC236}">
                  <a16:creationId xmlns:a16="http://schemas.microsoft.com/office/drawing/2014/main" id="{819D2012-B65C-9606-1B64-6F9345486A91}"/>
                </a:ext>
              </a:extLst>
            </p:cNvPr>
            <p:cNvSpPr/>
            <p:nvPr/>
          </p:nvSpPr>
          <p:spPr>
            <a:xfrm>
              <a:off x="5290400" y="852125"/>
              <a:ext cx="669100" cy="448425"/>
            </a:xfrm>
            <a:custGeom>
              <a:avLst/>
              <a:gdLst/>
              <a:ahLst/>
              <a:cxnLst/>
              <a:rect l="l" t="t" r="r" b="b"/>
              <a:pathLst>
                <a:path w="26764" h="17937" extrusionOk="0">
                  <a:moveTo>
                    <a:pt x="9861" y="1"/>
                  </a:moveTo>
                  <a:lnTo>
                    <a:pt x="1" y="7670"/>
                  </a:lnTo>
                  <a:lnTo>
                    <a:pt x="158" y="7722"/>
                  </a:lnTo>
                  <a:lnTo>
                    <a:pt x="158" y="7732"/>
                  </a:lnTo>
                  <a:lnTo>
                    <a:pt x="26763" y="17936"/>
                  </a:lnTo>
                  <a:lnTo>
                    <a:pt x="26763" y="17936"/>
                  </a:lnTo>
                  <a:lnTo>
                    <a:pt x="9965" y="42"/>
                  </a:lnTo>
                  <a:lnTo>
                    <a:pt x="986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54;p32">
              <a:extLst>
                <a:ext uri="{FF2B5EF4-FFF2-40B4-BE49-F238E27FC236}">
                  <a16:creationId xmlns:a16="http://schemas.microsoft.com/office/drawing/2014/main" id="{4C04B162-EAFE-5E81-8DDA-353AD2D21428}"/>
                </a:ext>
              </a:extLst>
            </p:cNvPr>
            <p:cNvSpPr/>
            <p:nvPr/>
          </p:nvSpPr>
          <p:spPr>
            <a:xfrm>
              <a:off x="5290400" y="852125"/>
              <a:ext cx="246525" cy="191750"/>
            </a:xfrm>
            <a:custGeom>
              <a:avLst/>
              <a:gdLst/>
              <a:ahLst/>
              <a:cxnLst/>
              <a:rect l="l" t="t" r="r" b="b"/>
              <a:pathLst>
                <a:path w="9861" h="7670" extrusionOk="0">
                  <a:moveTo>
                    <a:pt x="9861" y="1"/>
                  </a:moveTo>
                  <a:lnTo>
                    <a:pt x="1" y="7670"/>
                  </a:lnTo>
                  <a:lnTo>
                    <a:pt x="1" y="767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455;p32">
              <a:extLst>
                <a:ext uri="{FF2B5EF4-FFF2-40B4-BE49-F238E27FC236}">
                  <a16:creationId xmlns:a16="http://schemas.microsoft.com/office/drawing/2014/main" id="{FFB2D0AA-D624-31F9-2982-2BEC4537525E}"/>
                </a:ext>
              </a:extLst>
            </p:cNvPr>
            <p:cNvSpPr/>
            <p:nvPr/>
          </p:nvSpPr>
          <p:spPr>
            <a:xfrm>
              <a:off x="4013600" y="1916100"/>
              <a:ext cx="903050" cy="681600"/>
            </a:xfrm>
            <a:custGeom>
              <a:avLst/>
              <a:gdLst/>
              <a:ahLst/>
              <a:cxnLst/>
              <a:rect l="l" t="t" r="r" b="b"/>
              <a:pathLst>
                <a:path w="36122" h="27264" extrusionOk="0">
                  <a:moveTo>
                    <a:pt x="1" y="1"/>
                  </a:moveTo>
                  <a:lnTo>
                    <a:pt x="3746" y="4852"/>
                  </a:lnTo>
                  <a:lnTo>
                    <a:pt x="21014" y="27263"/>
                  </a:lnTo>
                  <a:lnTo>
                    <a:pt x="36122" y="106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456;p32">
              <a:extLst>
                <a:ext uri="{FF2B5EF4-FFF2-40B4-BE49-F238E27FC236}">
                  <a16:creationId xmlns:a16="http://schemas.microsoft.com/office/drawing/2014/main" id="{D01A81C3-144A-232B-E909-19E27D395F08}"/>
                </a:ext>
              </a:extLst>
            </p:cNvPr>
            <p:cNvSpPr/>
            <p:nvPr/>
          </p:nvSpPr>
          <p:spPr>
            <a:xfrm>
              <a:off x="4007875" y="1047500"/>
              <a:ext cx="1277100" cy="1128675"/>
            </a:xfrm>
            <a:custGeom>
              <a:avLst/>
              <a:gdLst/>
              <a:ahLst/>
              <a:cxnLst/>
              <a:rect l="l" t="t" r="r" b="b"/>
              <a:pathLst>
                <a:path w="51084" h="45147" extrusionOk="0">
                  <a:moveTo>
                    <a:pt x="51083" y="1"/>
                  </a:moveTo>
                  <a:lnTo>
                    <a:pt x="10" y="34296"/>
                  </a:lnTo>
                  <a:lnTo>
                    <a:pt x="0" y="34337"/>
                  </a:lnTo>
                  <a:lnTo>
                    <a:pt x="36539" y="45147"/>
                  </a:lnTo>
                  <a:lnTo>
                    <a:pt x="5108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457;p32">
              <a:extLst>
                <a:ext uri="{FF2B5EF4-FFF2-40B4-BE49-F238E27FC236}">
                  <a16:creationId xmlns:a16="http://schemas.microsoft.com/office/drawing/2014/main" id="{01E58487-87F4-F4D2-EB4F-0C5D9DCEFD4F}"/>
                </a:ext>
              </a:extLst>
            </p:cNvPr>
            <p:cNvSpPr/>
            <p:nvPr/>
          </p:nvSpPr>
          <p:spPr>
            <a:xfrm>
              <a:off x="4929675" y="1045425"/>
              <a:ext cx="1040775" cy="1131025"/>
            </a:xfrm>
            <a:custGeom>
              <a:avLst/>
              <a:gdLst/>
              <a:ahLst/>
              <a:cxnLst/>
              <a:rect l="l" t="t" r="r" b="b"/>
              <a:pathLst>
                <a:path w="41631" h="45241" extrusionOk="0">
                  <a:moveTo>
                    <a:pt x="14587" y="0"/>
                  </a:moveTo>
                  <a:lnTo>
                    <a:pt x="1" y="45240"/>
                  </a:lnTo>
                  <a:lnTo>
                    <a:pt x="41631" y="10674"/>
                  </a:lnTo>
                  <a:lnTo>
                    <a:pt x="41192" y="10204"/>
                  </a:lnTo>
                  <a:lnTo>
                    <a:pt x="1458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458;p32">
              <a:extLst>
                <a:ext uri="{FF2B5EF4-FFF2-40B4-BE49-F238E27FC236}">
                  <a16:creationId xmlns:a16="http://schemas.microsoft.com/office/drawing/2014/main" id="{AFBF38D4-0A57-0B54-48D9-A6FC386D8479}"/>
                </a:ext>
              </a:extLst>
            </p:cNvPr>
            <p:cNvSpPr/>
            <p:nvPr/>
          </p:nvSpPr>
          <p:spPr>
            <a:xfrm>
              <a:off x="4545450" y="2187900"/>
              <a:ext cx="829250" cy="755675"/>
            </a:xfrm>
            <a:custGeom>
              <a:avLst/>
              <a:gdLst/>
              <a:ahLst/>
              <a:cxnLst/>
              <a:rect l="l" t="t" r="r" b="b"/>
              <a:pathLst>
                <a:path w="33170" h="30227" extrusionOk="0">
                  <a:moveTo>
                    <a:pt x="15108" y="1"/>
                  </a:moveTo>
                  <a:lnTo>
                    <a:pt x="0" y="16590"/>
                  </a:lnTo>
                  <a:lnTo>
                    <a:pt x="33169" y="30226"/>
                  </a:lnTo>
                  <a:lnTo>
                    <a:pt x="33169" y="30226"/>
                  </a:lnTo>
                  <a:lnTo>
                    <a:pt x="21389" y="10507"/>
                  </a:lnTo>
                  <a:lnTo>
                    <a:pt x="1510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459;p32">
              <a:extLst>
                <a:ext uri="{FF2B5EF4-FFF2-40B4-BE49-F238E27FC236}">
                  <a16:creationId xmlns:a16="http://schemas.microsoft.com/office/drawing/2014/main" id="{20E3DBAE-FDFA-122B-59C8-CCA5B0DD0FCA}"/>
                </a:ext>
              </a:extLst>
            </p:cNvPr>
            <p:cNvSpPr/>
            <p:nvPr/>
          </p:nvSpPr>
          <p:spPr>
            <a:xfrm>
              <a:off x="5978250" y="1318775"/>
              <a:ext cx="350075" cy="664900"/>
            </a:xfrm>
            <a:custGeom>
              <a:avLst/>
              <a:gdLst/>
              <a:ahLst/>
              <a:cxnLst/>
              <a:rect l="l" t="t" r="r" b="b"/>
              <a:pathLst>
                <a:path w="14003" h="26596" extrusionOk="0">
                  <a:moveTo>
                    <a:pt x="1" y="1"/>
                  </a:moveTo>
                  <a:lnTo>
                    <a:pt x="3694" y="26596"/>
                  </a:lnTo>
                  <a:lnTo>
                    <a:pt x="14002" y="11509"/>
                  </a:lnTo>
                  <a:lnTo>
                    <a:pt x="13950" y="113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60;p32">
              <a:extLst>
                <a:ext uri="{FF2B5EF4-FFF2-40B4-BE49-F238E27FC236}">
                  <a16:creationId xmlns:a16="http://schemas.microsoft.com/office/drawing/2014/main" id="{080430F2-FE5A-062D-06D2-F8A54682EC4A}"/>
                </a:ext>
              </a:extLst>
            </p:cNvPr>
            <p:cNvSpPr/>
            <p:nvPr/>
          </p:nvSpPr>
          <p:spPr>
            <a:xfrm>
              <a:off x="4931250" y="2185300"/>
              <a:ext cx="710800" cy="756975"/>
            </a:xfrm>
            <a:custGeom>
              <a:avLst/>
              <a:gdLst/>
              <a:ahLst/>
              <a:cxnLst/>
              <a:rect l="l" t="t" r="r" b="b"/>
              <a:pathLst>
                <a:path w="28432" h="30279" extrusionOk="0">
                  <a:moveTo>
                    <a:pt x="0" y="0"/>
                  </a:moveTo>
                  <a:lnTo>
                    <a:pt x="18092" y="30279"/>
                  </a:lnTo>
                  <a:lnTo>
                    <a:pt x="28431" y="3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61;p32">
              <a:extLst>
                <a:ext uri="{FF2B5EF4-FFF2-40B4-BE49-F238E27FC236}">
                  <a16:creationId xmlns:a16="http://schemas.microsoft.com/office/drawing/2014/main" id="{613EB05C-730C-71B9-C7A6-3FBE9CA964D2}"/>
                </a:ext>
              </a:extLst>
            </p:cNvPr>
            <p:cNvSpPr/>
            <p:nvPr/>
          </p:nvSpPr>
          <p:spPr>
            <a:xfrm>
              <a:off x="5391600" y="2197550"/>
              <a:ext cx="451300" cy="746300"/>
            </a:xfrm>
            <a:custGeom>
              <a:avLst/>
              <a:gdLst/>
              <a:ahLst/>
              <a:cxnLst/>
              <a:rect l="l" t="t" r="r" b="b"/>
              <a:pathLst>
                <a:path w="18052" h="29852" extrusionOk="0">
                  <a:moveTo>
                    <a:pt x="10320" y="0"/>
                  </a:moveTo>
                  <a:lnTo>
                    <a:pt x="1" y="29851"/>
                  </a:lnTo>
                  <a:lnTo>
                    <a:pt x="18030" y="29851"/>
                  </a:lnTo>
                  <a:lnTo>
                    <a:pt x="18051" y="29840"/>
                  </a:lnTo>
                  <a:lnTo>
                    <a:pt x="1032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462;p32">
              <a:extLst>
                <a:ext uri="{FF2B5EF4-FFF2-40B4-BE49-F238E27FC236}">
                  <a16:creationId xmlns:a16="http://schemas.microsoft.com/office/drawing/2014/main" id="{758B6680-29D1-1271-AA41-05FA3853F2EC}"/>
                </a:ext>
              </a:extLst>
            </p:cNvPr>
            <p:cNvSpPr/>
            <p:nvPr/>
          </p:nvSpPr>
          <p:spPr>
            <a:xfrm>
              <a:off x="5649600" y="2193125"/>
              <a:ext cx="592900" cy="750450"/>
            </a:xfrm>
            <a:custGeom>
              <a:avLst/>
              <a:gdLst/>
              <a:ahLst/>
              <a:cxnLst/>
              <a:rect l="l" t="t" r="r" b="b"/>
              <a:pathLst>
                <a:path w="23716" h="30018" extrusionOk="0">
                  <a:moveTo>
                    <a:pt x="52" y="0"/>
                  </a:moveTo>
                  <a:lnTo>
                    <a:pt x="0" y="177"/>
                  </a:lnTo>
                  <a:lnTo>
                    <a:pt x="7731" y="30017"/>
                  </a:lnTo>
                  <a:lnTo>
                    <a:pt x="23715" y="18489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463;p32">
              <a:extLst>
                <a:ext uri="{FF2B5EF4-FFF2-40B4-BE49-F238E27FC236}">
                  <a16:creationId xmlns:a16="http://schemas.microsoft.com/office/drawing/2014/main" id="{96BBAF80-1173-AB37-6763-1CF77982CF2E}"/>
                </a:ext>
              </a:extLst>
            </p:cNvPr>
            <p:cNvSpPr/>
            <p:nvPr/>
          </p:nvSpPr>
          <p:spPr>
            <a:xfrm>
              <a:off x="6070600" y="1606475"/>
              <a:ext cx="432475" cy="441650"/>
            </a:xfrm>
            <a:custGeom>
              <a:avLst/>
              <a:gdLst/>
              <a:ahLst/>
              <a:cxnLst/>
              <a:rect l="l" t="t" r="r" b="b"/>
              <a:pathLst>
                <a:path w="17299" h="17666" extrusionOk="0">
                  <a:moveTo>
                    <a:pt x="10308" y="1"/>
                  </a:moveTo>
                  <a:lnTo>
                    <a:pt x="0" y="15088"/>
                  </a:lnTo>
                  <a:lnTo>
                    <a:pt x="17299" y="17665"/>
                  </a:lnTo>
                  <a:lnTo>
                    <a:pt x="17299" y="17665"/>
                  </a:lnTo>
                  <a:lnTo>
                    <a:pt x="1030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464;p32">
              <a:extLst>
                <a:ext uri="{FF2B5EF4-FFF2-40B4-BE49-F238E27FC236}">
                  <a16:creationId xmlns:a16="http://schemas.microsoft.com/office/drawing/2014/main" id="{A73F8582-F83A-1B87-0384-87BE5262A8A7}"/>
                </a:ext>
              </a:extLst>
            </p:cNvPr>
            <p:cNvSpPr/>
            <p:nvPr/>
          </p:nvSpPr>
          <p:spPr>
            <a:xfrm>
              <a:off x="5649075" y="1315125"/>
              <a:ext cx="421525" cy="872800"/>
            </a:xfrm>
            <a:custGeom>
              <a:avLst/>
              <a:gdLst/>
              <a:ahLst/>
              <a:cxnLst/>
              <a:rect l="l" t="t" r="r" b="b"/>
              <a:pathLst>
                <a:path w="16861" h="34912" extrusionOk="0">
                  <a:moveTo>
                    <a:pt x="12980" y="1"/>
                  </a:moveTo>
                  <a:lnTo>
                    <a:pt x="0" y="34859"/>
                  </a:lnTo>
                  <a:lnTo>
                    <a:pt x="167" y="34859"/>
                  </a:lnTo>
                  <a:lnTo>
                    <a:pt x="146" y="34912"/>
                  </a:lnTo>
                  <a:lnTo>
                    <a:pt x="16861" y="26742"/>
                  </a:lnTo>
                  <a:lnTo>
                    <a:pt x="13168" y="147"/>
                  </a:lnTo>
                  <a:lnTo>
                    <a:pt x="1298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465;p32">
              <a:extLst>
                <a:ext uri="{FF2B5EF4-FFF2-40B4-BE49-F238E27FC236}">
                  <a16:creationId xmlns:a16="http://schemas.microsoft.com/office/drawing/2014/main" id="{B371E670-E778-39BB-18F2-7B5A661D2D4F}"/>
                </a:ext>
              </a:extLst>
            </p:cNvPr>
            <p:cNvSpPr/>
            <p:nvPr/>
          </p:nvSpPr>
          <p:spPr>
            <a:xfrm>
              <a:off x="4929400" y="1312250"/>
              <a:ext cx="1044175" cy="874350"/>
            </a:xfrm>
            <a:custGeom>
              <a:avLst/>
              <a:gdLst/>
              <a:ahLst/>
              <a:cxnLst/>
              <a:rect l="l" t="t" r="r" b="b"/>
              <a:pathLst>
                <a:path w="41767" h="34974" extrusionOk="0">
                  <a:moveTo>
                    <a:pt x="41642" y="1"/>
                  </a:moveTo>
                  <a:lnTo>
                    <a:pt x="12" y="34567"/>
                  </a:lnTo>
                  <a:lnTo>
                    <a:pt x="1" y="34598"/>
                  </a:lnTo>
                  <a:lnTo>
                    <a:pt x="28787" y="34974"/>
                  </a:lnTo>
                  <a:lnTo>
                    <a:pt x="41767" y="116"/>
                  </a:lnTo>
                  <a:lnTo>
                    <a:pt x="41683" y="42"/>
                  </a:lnTo>
                  <a:lnTo>
                    <a:pt x="4164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466;p32">
              <a:extLst>
                <a:ext uri="{FF2B5EF4-FFF2-40B4-BE49-F238E27FC236}">
                  <a16:creationId xmlns:a16="http://schemas.microsoft.com/office/drawing/2014/main" id="{5975E470-37F6-D00B-5E5A-0DE5E452B504}"/>
                </a:ext>
              </a:extLst>
            </p:cNvPr>
            <p:cNvSpPr/>
            <p:nvPr/>
          </p:nvSpPr>
          <p:spPr>
            <a:xfrm>
              <a:off x="5650875" y="1983650"/>
              <a:ext cx="595025" cy="671700"/>
            </a:xfrm>
            <a:custGeom>
              <a:avLst/>
              <a:gdLst/>
              <a:ahLst/>
              <a:cxnLst/>
              <a:rect l="l" t="t" r="r" b="b"/>
              <a:pathLst>
                <a:path w="23801" h="26868" extrusionOk="0">
                  <a:moveTo>
                    <a:pt x="16789" y="1"/>
                  </a:moveTo>
                  <a:lnTo>
                    <a:pt x="74" y="8171"/>
                  </a:lnTo>
                  <a:lnTo>
                    <a:pt x="1" y="8379"/>
                  </a:lnTo>
                  <a:lnTo>
                    <a:pt x="23664" y="26868"/>
                  </a:lnTo>
                  <a:lnTo>
                    <a:pt x="23675" y="26868"/>
                  </a:lnTo>
                  <a:lnTo>
                    <a:pt x="23800" y="26565"/>
                  </a:lnTo>
                  <a:lnTo>
                    <a:pt x="1678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467;p32">
              <a:extLst>
                <a:ext uri="{FF2B5EF4-FFF2-40B4-BE49-F238E27FC236}">
                  <a16:creationId xmlns:a16="http://schemas.microsoft.com/office/drawing/2014/main" id="{7A20297B-FF03-3027-F147-991961C5AF89}"/>
                </a:ext>
              </a:extLst>
            </p:cNvPr>
            <p:cNvSpPr/>
            <p:nvPr/>
          </p:nvSpPr>
          <p:spPr>
            <a:xfrm>
              <a:off x="6070600" y="1983650"/>
              <a:ext cx="433000" cy="664125"/>
            </a:xfrm>
            <a:custGeom>
              <a:avLst/>
              <a:gdLst/>
              <a:ahLst/>
              <a:cxnLst/>
              <a:rect l="l" t="t" r="r" b="b"/>
              <a:pathLst>
                <a:path w="17320" h="26565" extrusionOk="0">
                  <a:moveTo>
                    <a:pt x="0" y="1"/>
                  </a:moveTo>
                  <a:lnTo>
                    <a:pt x="7011" y="26565"/>
                  </a:lnTo>
                  <a:lnTo>
                    <a:pt x="17320" y="2630"/>
                  </a:lnTo>
                  <a:lnTo>
                    <a:pt x="17299" y="25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468;p32">
              <a:extLst>
                <a:ext uri="{FF2B5EF4-FFF2-40B4-BE49-F238E27FC236}">
                  <a16:creationId xmlns:a16="http://schemas.microsoft.com/office/drawing/2014/main" id="{F19F09F6-9868-535D-2245-3F0056A7B995}"/>
                </a:ext>
              </a:extLst>
            </p:cNvPr>
            <p:cNvSpPr/>
            <p:nvPr/>
          </p:nvSpPr>
          <p:spPr>
            <a:xfrm>
              <a:off x="2437350" y="3367150"/>
              <a:ext cx="1416375" cy="419975"/>
            </a:xfrm>
            <a:custGeom>
              <a:avLst/>
              <a:gdLst/>
              <a:ahLst/>
              <a:cxnLst/>
              <a:rect l="l" t="t" r="r" b="b"/>
              <a:pathLst>
                <a:path w="56655" h="16799" extrusionOk="0">
                  <a:moveTo>
                    <a:pt x="136" y="0"/>
                  </a:moveTo>
                  <a:cubicBezTo>
                    <a:pt x="115" y="116"/>
                    <a:pt x="63" y="220"/>
                    <a:pt x="0" y="313"/>
                  </a:cubicBezTo>
                  <a:lnTo>
                    <a:pt x="13919" y="16799"/>
                  </a:lnTo>
                  <a:lnTo>
                    <a:pt x="56655" y="6031"/>
                  </a:lnTo>
                  <a:lnTo>
                    <a:pt x="56571" y="5906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469;p32">
              <a:extLst>
                <a:ext uri="{FF2B5EF4-FFF2-40B4-BE49-F238E27FC236}">
                  <a16:creationId xmlns:a16="http://schemas.microsoft.com/office/drawing/2014/main" id="{971FF7E3-1592-6C3D-DEB4-111AF3B28477}"/>
                </a:ext>
              </a:extLst>
            </p:cNvPr>
            <p:cNvSpPr/>
            <p:nvPr/>
          </p:nvSpPr>
          <p:spPr>
            <a:xfrm>
              <a:off x="1710125" y="3372125"/>
              <a:ext cx="693325" cy="509425"/>
            </a:xfrm>
            <a:custGeom>
              <a:avLst/>
              <a:gdLst/>
              <a:ahLst/>
              <a:cxnLst/>
              <a:rect l="l" t="t" r="r" b="b"/>
              <a:pathLst>
                <a:path w="27733" h="20377" extrusionOk="0">
                  <a:moveTo>
                    <a:pt x="27503" y="0"/>
                  </a:moveTo>
                  <a:lnTo>
                    <a:pt x="14211" y="1387"/>
                  </a:lnTo>
                  <a:lnTo>
                    <a:pt x="0" y="2859"/>
                  </a:lnTo>
                  <a:lnTo>
                    <a:pt x="6928" y="20376"/>
                  </a:lnTo>
                  <a:lnTo>
                    <a:pt x="15286" y="12312"/>
                  </a:lnTo>
                  <a:lnTo>
                    <a:pt x="27733" y="292"/>
                  </a:lnTo>
                  <a:cubicBezTo>
                    <a:pt x="27639" y="209"/>
                    <a:pt x="27566" y="114"/>
                    <a:pt x="27503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470;p32">
              <a:extLst>
                <a:ext uri="{FF2B5EF4-FFF2-40B4-BE49-F238E27FC236}">
                  <a16:creationId xmlns:a16="http://schemas.microsoft.com/office/drawing/2014/main" id="{7ABF5256-9FA5-A2E8-2001-169E26484659}"/>
                </a:ext>
              </a:extLst>
            </p:cNvPr>
            <p:cNvSpPr/>
            <p:nvPr/>
          </p:nvSpPr>
          <p:spPr>
            <a:xfrm>
              <a:off x="1890100" y="3380700"/>
              <a:ext cx="882975" cy="505550"/>
            </a:xfrm>
            <a:custGeom>
              <a:avLst/>
              <a:gdLst/>
              <a:ahLst/>
              <a:cxnLst/>
              <a:rect l="l" t="t" r="r" b="b"/>
              <a:pathLst>
                <a:path w="35319" h="20222" extrusionOk="0">
                  <a:moveTo>
                    <a:pt x="21651" y="1"/>
                  </a:moveTo>
                  <a:cubicBezTo>
                    <a:pt x="21515" y="84"/>
                    <a:pt x="21338" y="147"/>
                    <a:pt x="21129" y="147"/>
                  </a:cubicBezTo>
                  <a:cubicBezTo>
                    <a:pt x="21025" y="147"/>
                    <a:pt x="20930" y="126"/>
                    <a:pt x="20847" y="105"/>
                  </a:cubicBezTo>
                  <a:lnTo>
                    <a:pt x="10904" y="9704"/>
                  </a:lnTo>
                  <a:lnTo>
                    <a:pt x="1" y="20221"/>
                  </a:lnTo>
                  <a:lnTo>
                    <a:pt x="1" y="20221"/>
                  </a:lnTo>
                  <a:lnTo>
                    <a:pt x="35319" y="16184"/>
                  </a:lnTo>
                  <a:lnTo>
                    <a:pt x="2165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471;p32">
              <a:extLst>
                <a:ext uri="{FF2B5EF4-FFF2-40B4-BE49-F238E27FC236}">
                  <a16:creationId xmlns:a16="http://schemas.microsoft.com/office/drawing/2014/main" id="{3DDF62E5-D0CD-B768-FEA9-3B5920B7C463}"/>
                </a:ext>
              </a:extLst>
            </p:cNvPr>
            <p:cNvSpPr/>
            <p:nvPr/>
          </p:nvSpPr>
          <p:spPr>
            <a:xfrm>
              <a:off x="2785300" y="3517925"/>
              <a:ext cx="1071300" cy="546725"/>
            </a:xfrm>
            <a:custGeom>
              <a:avLst/>
              <a:gdLst/>
              <a:ahLst/>
              <a:cxnLst/>
              <a:rect l="l" t="t" r="r" b="b"/>
              <a:pathLst>
                <a:path w="42852" h="21869" extrusionOk="0">
                  <a:moveTo>
                    <a:pt x="42737" y="0"/>
                  </a:moveTo>
                  <a:lnTo>
                    <a:pt x="1" y="10768"/>
                  </a:lnTo>
                  <a:lnTo>
                    <a:pt x="147" y="10945"/>
                  </a:lnTo>
                  <a:lnTo>
                    <a:pt x="126" y="10945"/>
                  </a:lnTo>
                  <a:lnTo>
                    <a:pt x="24874" y="21869"/>
                  </a:lnTo>
                  <a:lnTo>
                    <a:pt x="25636" y="21723"/>
                  </a:lnTo>
                  <a:lnTo>
                    <a:pt x="25646" y="21775"/>
                  </a:lnTo>
                  <a:lnTo>
                    <a:pt x="42852" y="178"/>
                  </a:lnTo>
                  <a:lnTo>
                    <a:pt x="4273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472;p32">
              <a:extLst>
                <a:ext uri="{FF2B5EF4-FFF2-40B4-BE49-F238E27FC236}">
                  <a16:creationId xmlns:a16="http://schemas.microsoft.com/office/drawing/2014/main" id="{EA618F70-9BCE-A5B4-8B97-FC99D96AE19E}"/>
                </a:ext>
              </a:extLst>
            </p:cNvPr>
            <p:cNvSpPr/>
            <p:nvPr/>
          </p:nvSpPr>
          <p:spPr>
            <a:xfrm>
              <a:off x="1901050" y="3792600"/>
              <a:ext cx="878025" cy="427000"/>
            </a:xfrm>
            <a:custGeom>
              <a:avLst/>
              <a:gdLst/>
              <a:ahLst/>
              <a:cxnLst/>
              <a:rect l="l" t="t" r="r" b="b"/>
              <a:pathLst>
                <a:path w="35121" h="17080" extrusionOk="0">
                  <a:moveTo>
                    <a:pt x="35120" y="0"/>
                  </a:moveTo>
                  <a:lnTo>
                    <a:pt x="1" y="4027"/>
                  </a:lnTo>
                  <a:lnTo>
                    <a:pt x="27723" y="17079"/>
                  </a:lnTo>
                  <a:lnTo>
                    <a:pt x="27838" y="17059"/>
                  </a:lnTo>
                  <a:lnTo>
                    <a:pt x="3512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473;p32">
              <a:extLst>
                <a:ext uri="{FF2B5EF4-FFF2-40B4-BE49-F238E27FC236}">
                  <a16:creationId xmlns:a16="http://schemas.microsoft.com/office/drawing/2014/main" id="{8FC95176-07F6-228B-2F6B-88CA8F075161}"/>
                </a:ext>
              </a:extLst>
            </p:cNvPr>
            <p:cNvSpPr/>
            <p:nvPr/>
          </p:nvSpPr>
          <p:spPr>
            <a:xfrm>
              <a:off x="2596975" y="3791550"/>
              <a:ext cx="810200" cy="427525"/>
            </a:xfrm>
            <a:custGeom>
              <a:avLst/>
              <a:gdLst/>
              <a:ahLst/>
              <a:cxnLst/>
              <a:rect l="l" t="t" r="r" b="b"/>
              <a:pathLst>
                <a:path w="32408" h="17101" extrusionOk="0">
                  <a:moveTo>
                    <a:pt x="7659" y="0"/>
                  </a:moveTo>
                  <a:lnTo>
                    <a:pt x="7378" y="31"/>
                  </a:lnTo>
                  <a:lnTo>
                    <a:pt x="7283" y="42"/>
                  </a:lnTo>
                  <a:lnTo>
                    <a:pt x="1" y="17101"/>
                  </a:lnTo>
                  <a:lnTo>
                    <a:pt x="32407" y="10924"/>
                  </a:lnTo>
                  <a:lnTo>
                    <a:pt x="765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474;p32">
              <a:extLst>
                <a:ext uri="{FF2B5EF4-FFF2-40B4-BE49-F238E27FC236}">
                  <a16:creationId xmlns:a16="http://schemas.microsoft.com/office/drawing/2014/main" id="{3B4E8952-64A3-E223-D03F-84E27BA9D345}"/>
                </a:ext>
              </a:extLst>
            </p:cNvPr>
            <p:cNvSpPr/>
            <p:nvPr/>
          </p:nvSpPr>
          <p:spPr>
            <a:xfrm>
              <a:off x="4542075" y="2609950"/>
              <a:ext cx="819050" cy="410050"/>
            </a:xfrm>
            <a:custGeom>
              <a:avLst/>
              <a:gdLst/>
              <a:ahLst/>
              <a:cxnLst/>
              <a:rect l="l" t="t" r="r" b="b"/>
              <a:pathLst>
                <a:path w="32762" h="16402" extrusionOk="0">
                  <a:moveTo>
                    <a:pt x="0" y="0"/>
                  </a:moveTo>
                  <a:lnTo>
                    <a:pt x="9850" y="16402"/>
                  </a:lnTo>
                  <a:lnTo>
                    <a:pt x="9912" y="16370"/>
                  </a:lnTo>
                  <a:lnTo>
                    <a:pt x="9975" y="16360"/>
                  </a:lnTo>
                  <a:lnTo>
                    <a:pt x="32762" y="134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475;p32">
              <a:extLst>
                <a:ext uri="{FF2B5EF4-FFF2-40B4-BE49-F238E27FC236}">
                  <a16:creationId xmlns:a16="http://schemas.microsoft.com/office/drawing/2014/main" id="{2FCEE153-FB33-7B22-2813-6E991DEC437C}"/>
                </a:ext>
              </a:extLst>
            </p:cNvPr>
            <p:cNvSpPr/>
            <p:nvPr/>
          </p:nvSpPr>
          <p:spPr>
            <a:xfrm>
              <a:off x="3881350" y="2608900"/>
              <a:ext cx="906975" cy="887650"/>
            </a:xfrm>
            <a:custGeom>
              <a:avLst/>
              <a:gdLst/>
              <a:ahLst/>
              <a:cxnLst/>
              <a:rect l="l" t="t" r="r" b="b"/>
              <a:pathLst>
                <a:path w="36279" h="35506" extrusionOk="0">
                  <a:moveTo>
                    <a:pt x="26346" y="0"/>
                  </a:moveTo>
                  <a:lnTo>
                    <a:pt x="1" y="35505"/>
                  </a:lnTo>
                  <a:lnTo>
                    <a:pt x="36279" y="16444"/>
                  </a:lnTo>
                  <a:lnTo>
                    <a:pt x="26429" y="42"/>
                  </a:lnTo>
                  <a:lnTo>
                    <a:pt x="2634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476;p32">
              <a:extLst>
                <a:ext uri="{FF2B5EF4-FFF2-40B4-BE49-F238E27FC236}">
                  <a16:creationId xmlns:a16="http://schemas.microsoft.com/office/drawing/2014/main" id="{CC592C9D-E773-D65F-1F25-EE7F1D2202ED}"/>
                </a:ext>
              </a:extLst>
            </p:cNvPr>
            <p:cNvSpPr/>
            <p:nvPr/>
          </p:nvSpPr>
          <p:spPr>
            <a:xfrm>
              <a:off x="3426450" y="3522350"/>
              <a:ext cx="515450" cy="641700"/>
            </a:xfrm>
            <a:custGeom>
              <a:avLst/>
              <a:gdLst/>
              <a:ahLst/>
              <a:cxnLst/>
              <a:rect l="l" t="t" r="r" b="b"/>
              <a:pathLst>
                <a:path w="20618" h="25668" extrusionOk="0">
                  <a:moveTo>
                    <a:pt x="17206" y="1"/>
                  </a:moveTo>
                  <a:lnTo>
                    <a:pt x="0" y="21598"/>
                  </a:lnTo>
                  <a:lnTo>
                    <a:pt x="95" y="21984"/>
                  </a:lnTo>
                  <a:lnTo>
                    <a:pt x="20617" y="25667"/>
                  </a:lnTo>
                  <a:lnTo>
                    <a:pt x="17508" y="481"/>
                  </a:lnTo>
                  <a:lnTo>
                    <a:pt x="1720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477;p32">
              <a:extLst>
                <a:ext uri="{FF2B5EF4-FFF2-40B4-BE49-F238E27FC236}">
                  <a16:creationId xmlns:a16="http://schemas.microsoft.com/office/drawing/2014/main" id="{C8469AEC-8D33-9AD2-4921-4BC9D39CC259}"/>
                </a:ext>
              </a:extLst>
            </p:cNvPr>
            <p:cNvSpPr/>
            <p:nvPr/>
          </p:nvSpPr>
          <p:spPr>
            <a:xfrm>
              <a:off x="3428800" y="4071925"/>
              <a:ext cx="513100" cy="392350"/>
            </a:xfrm>
            <a:custGeom>
              <a:avLst/>
              <a:gdLst/>
              <a:ahLst/>
              <a:cxnLst/>
              <a:rect l="l" t="t" r="r" b="b"/>
              <a:pathLst>
                <a:path w="20524" h="15694" extrusionOk="0">
                  <a:moveTo>
                    <a:pt x="1" y="1"/>
                  </a:moveTo>
                  <a:lnTo>
                    <a:pt x="3871" y="15693"/>
                  </a:lnTo>
                  <a:lnTo>
                    <a:pt x="20523" y="36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478;p32">
              <a:extLst>
                <a:ext uri="{FF2B5EF4-FFF2-40B4-BE49-F238E27FC236}">
                  <a16:creationId xmlns:a16="http://schemas.microsoft.com/office/drawing/2014/main" id="{1806E615-658E-218C-47A0-03833D42D547}"/>
                </a:ext>
              </a:extLst>
            </p:cNvPr>
            <p:cNvSpPr/>
            <p:nvPr/>
          </p:nvSpPr>
          <p:spPr>
            <a:xfrm>
              <a:off x="3525575" y="4164025"/>
              <a:ext cx="513100" cy="406925"/>
            </a:xfrm>
            <a:custGeom>
              <a:avLst/>
              <a:gdLst/>
              <a:ahLst/>
              <a:cxnLst/>
              <a:rect l="l" t="t" r="r" b="b"/>
              <a:pathLst>
                <a:path w="20524" h="16277" extrusionOk="0">
                  <a:moveTo>
                    <a:pt x="16652" y="0"/>
                  </a:moveTo>
                  <a:lnTo>
                    <a:pt x="0" y="12009"/>
                  </a:lnTo>
                  <a:lnTo>
                    <a:pt x="53" y="12208"/>
                  </a:lnTo>
                  <a:lnTo>
                    <a:pt x="53" y="12270"/>
                  </a:lnTo>
                  <a:lnTo>
                    <a:pt x="20273" y="16277"/>
                  </a:lnTo>
                  <a:lnTo>
                    <a:pt x="20419" y="16173"/>
                  </a:lnTo>
                  <a:lnTo>
                    <a:pt x="20523" y="15630"/>
                  </a:lnTo>
                  <a:lnTo>
                    <a:pt x="1665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479;p32">
              <a:extLst>
                <a:ext uri="{FF2B5EF4-FFF2-40B4-BE49-F238E27FC236}">
                  <a16:creationId xmlns:a16="http://schemas.microsoft.com/office/drawing/2014/main" id="{2B293889-08F8-26A5-1487-37FE4BF31EA3}"/>
                </a:ext>
              </a:extLst>
            </p:cNvPr>
            <p:cNvSpPr/>
            <p:nvPr/>
          </p:nvSpPr>
          <p:spPr>
            <a:xfrm>
              <a:off x="3864125" y="3534350"/>
              <a:ext cx="289050" cy="629700"/>
            </a:xfrm>
            <a:custGeom>
              <a:avLst/>
              <a:gdLst/>
              <a:ahLst/>
              <a:cxnLst/>
              <a:rect l="l" t="t" r="r" b="b"/>
              <a:pathLst>
                <a:path w="11562" h="25188" extrusionOk="0">
                  <a:moveTo>
                    <a:pt x="1" y="1"/>
                  </a:moveTo>
                  <a:lnTo>
                    <a:pt x="3110" y="25187"/>
                  </a:lnTo>
                  <a:lnTo>
                    <a:pt x="11510" y="18416"/>
                  </a:lnTo>
                  <a:lnTo>
                    <a:pt x="11561" y="181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480;p32">
              <a:extLst>
                <a:ext uri="{FF2B5EF4-FFF2-40B4-BE49-F238E27FC236}">
                  <a16:creationId xmlns:a16="http://schemas.microsoft.com/office/drawing/2014/main" id="{0B828D27-15EC-6EA8-21B8-E326AAC53279}"/>
                </a:ext>
              </a:extLst>
            </p:cNvPr>
            <p:cNvSpPr/>
            <p:nvPr/>
          </p:nvSpPr>
          <p:spPr>
            <a:xfrm>
              <a:off x="3941875" y="3994725"/>
              <a:ext cx="210000" cy="560050"/>
            </a:xfrm>
            <a:custGeom>
              <a:avLst/>
              <a:gdLst/>
              <a:ahLst/>
              <a:cxnLst/>
              <a:rect l="l" t="t" r="r" b="b"/>
              <a:pathLst>
                <a:path w="8400" h="22402" extrusionOk="0">
                  <a:moveTo>
                    <a:pt x="8400" y="1"/>
                  </a:moveTo>
                  <a:lnTo>
                    <a:pt x="0" y="6772"/>
                  </a:lnTo>
                  <a:lnTo>
                    <a:pt x="3871" y="22402"/>
                  </a:lnTo>
                  <a:lnTo>
                    <a:pt x="840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481;p32">
              <a:extLst>
                <a:ext uri="{FF2B5EF4-FFF2-40B4-BE49-F238E27FC236}">
                  <a16:creationId xmlns:a16="http://schemas.microsoft.com/office/drawing/2014/main" id="{8403FC3E-28D1-0B47-F3E1-E57290D293C0}"/>
                </a:ext>
              </a:extLst>
            </p:cNvPr>
            <p:cNvSpPr/>
            <p:nvPr/>
          </p:nvSpPr>
          <p:spPr>
            <a:xfrm>
              <a:off x="3526875" y="4470775"/>
              <a:ext cx="505525" cy="469250"/>
            </a:xfrm>
            <a:custGeom>
              <a:avLst/>
              <a:gdLst/>
              <a:ahLst/>
              <a:cxnLst/>
              <a:rect l="l" t="t" r="r" b="b"/>
              <a:pathLst>
                <a:path w="20221" h="18770" extrusionOk="0">
                  <a:moveTo>
                    <a:pt x="1" y="0"/>
                  </a:moveTo>
                  <a:lnTo>
                    <a:pt x="1" y="18770"/>
                  </a:lnTo>
                  <a:lnTo>
                    <a:pt x="20221" y="400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482;p32">
              <a:extLst>
                <a:ext uri="{FF2B5EF4-FFF2-40B4-BE49-F238E27FC236}">
                  <a16:creationId xmlns:a16="http://schemas.microsoft.com/office/drawing/2014/main" id="{6CE259D4-3532-7FFB-772D-FC52FF27FF6B}"/>
                </a:ext>
              </a:extLst>
            </p:cNvPr>
            <p:cNvSpPr/>
            <p:nvPr/>
          </p:nvSpPr>
          <p:spPr>
            <a:xfrm>
              <a:off x="1109425" y="283500"/>
              <a:ext cx="5411650" cy="4688350"/>
            </a:xfrm>
            <a:custGeom>
              <a:avLst/>
              <a:gdLst/>
              <a:ahLst/>
              <a:cxnLst/>
              <a:rect l="l" t="t" r="r" b="b"/>
              <a:pathLst>
                <a:path w="216466" h="187534" extrusionOk="0">
                  <a:moveTo>
                    <a:pt x="100694" y="679"/>
                  </a:moveTo>
                  <a:lnTo>
                    <a:pt x="120905" y="7044"/>
                  </a:lnTo>
                  <a:lnTo>
                    <a:pt x="134489" y="7429"/>
                  </a:lnTo>
                  <a:lnTo>
                    <a:pt x="149451" y="11164"/>
                  </a:lnTo>
                  <a:lnTo>
                    <a:pt x="177204" y="22787"/>
                  </a:lnTo>
                  <a:lnTo>
                    <a:pt x="194482" y="41192"/>
                  </a:lnTo>
                  <a:lnTo>
                    <a:pt x="208703" y="52794"/>
                  </a:lnTo>
                  <a:lnTo>
                    <a:pt x="215767" y="70636"/>
                  </a:lnTo>
                  <a:lnTo>
                    <a:pt x="205333" y="94874"/>
                  </a:lnTo>
                  <a:lnTo>
                    <a:pt x="189317" y="106413"/>
                  </a:lnTo>
                  <a:lnTo>
                    <a:pt x="170965" y="106413"/>
                  </a:lnTo>
                  <a:lnTo>
                    <a:pt x="147281" y="109418"/>
                  </a:lnTo>
                  <a:lnTo>
                    <a:pt x="147218" y="109428"/>
                  </a:lnTo>
                  <a:lnTo>
                    <a:pt x="109949" y="129001"/>
                  </a:lnTo>
                  <a:lnTo>
                    <a:pt x="109636" y="129168"/>
                  </a:lnTo>
                  <a:lnTo>
                    <a:pt x="121749" y="148199"/>
                  </a:lnTo>
                  <a:lnTo>
                    <a:pt x="117065" y="171394"/>
                  </a:lnTo>
                  <a:lnTo>
                    <a:pt x="96699" y="186261"/>
                  </a:lnTo>
                  <a:lnTo>
                    <a:pt x="96699" y="167429"/>
                  </a:lnTo>
                  <a:lnTo>
                    <a:pt x="92671" y="151100"/>
                  </a:lnTo>
                  <a:lnTo>
                    <a:pt x="59388" y="157443"/>
                  </a:lnTo>
                  <a:lnTo>
                    <a:pt x="31030" y="144088"/>
                  </a:lnTo>
                  <a:lnTo>
                    <a:pt x="23882" y="126038"/>
                  </a:lnTo>
                  <a:lnTo>
                    <a:pt x="9954" y="120019"/>
                  </a:lnTo>
                  <a:lnTo>
                    <a:pt x="2139" y="104389"/>
                  </a:lnTo>
                  <a:lnTo>
                    <a:pt x="647" y="84179"/>
                  </a:lnTo>
                  <a:lnTo>
                    <a:pt x="647" y="66984"/>
                  </a:lnTo>
                  <a:lnTo>
                    <a:pt x="13355" y="49790"/>
                  </a:lnTo>
                  <a:lnTo>
                    <a:pt x="25354" y="35162"/>
                  </a:lnTo>
                  <a:lnTo>
                    <a:pt x="39231" y="25041"/>
                  </a:lnTo>
                  <a:lnTo>
                    <a:pt x="47160" y="15996"/>
                  </a:lnTo>
                  <a:lnTo>
                    <a:pt x="56456" y="8922"/>
                  </a:lnTo>
                  <a:lnTo>
                    <a:pt x="78920" y="7054"/>
                  </a:lnTo>
                  <a:lnTo>
                    <a:pt x="100694" y="679"/>
                  </a:lnTo>
                  <a:close/>
                  <a:moveTo>
                    <a:pt x="100705" y="0"/>
                  </a:moveTo>
                  <a:lnTo>
                    <a:pt x="78836" y="6407"/>
                  </a:lnTo>
                  <a:lnTo>
                    <a:pt x="56310" y="8285"/>
                  </a:lnTo>
                  <a:lnTo>
                    <a:pt x="56216" y="8296"/>
                  </a:lnTo>
                  <a:lnTo>
                    <a:pt x="46743" y="15495"/>
                  </a:lnTo>
                  <a:lnTo>
                    <a:pt x="38823" y="24540"/>
                  </a:lnTo>
                  <a:lnTo>
                    <a:pt x="24947" y="34661"/>
                  </a:lnTo>
                  <a:lnTo>
                    <a:pt x="12844" y="49393"/>
                  </a:lnTo>
                  <a:lnTo>
                    <a:pt x="0" y="66775"/>
                  </a:lnTo>
                  <a:lnTo>
                    <a:pt x="0" y="84200"/>
                  </a:lnTo>
                  <a:lnTo>
                    <a:pt x="1503" y="104503"/>
                  </a:lnTo>
                  <a:lnTo>
                    <a:pt x="9484" y="120519"/>
                  </a:lnTo>
                  <a:lnTo>
                    <a:pt x="23382" y="126529"/>
                  </a:lnTo>
                  <a:lnTo>
                    <a:pt x="30518" y="144568"/>
                  </a:lnTo>
                  <a:lnTo>
                    <a:pt x="59305" y="158122"/>
                  </a:lnTo>
                  <a:lnTo>
                    <a:pt x="92191" y="151851"/>
                  </a:lnTo>
                  <a:lnTo>
                    <a:pt x="96052" y="167471"/>
                  </a:lnTo>
                  <a:lnTo>
                    <a:pt x="96052" y="187534"/>
                  </a:lnTo>
                  <a:lnTo>
                    <a:pt x="117545" y="171842"/>
                  </a:lnTo>
                  <a:lnTo>
                    <a:pt x="117649" y="171769"/>
                  </a:lnTo>
                  <a:lnTo>
                    <a:pt x="122438" y="148074"/>
                  </a:lnTo>
                  <a:lnTo>
                    <a:pt x="110565" y="129409"/>
                  </a:lnTo>
                  <a:lnTo>
                    <a:pt x="147416" y="110054"/>
                  </a:lnTo>
                  <a:lnTo>
                    <a:pt x="171007" y="107060"/>
                  </a:lnTo>
                  <a:lnTo>
                    <a:pt x="189526" y="107060"/>
                  </a:lnTo>
                  <a:lnTo>
                    <a:pt x="205781" y="95343"/>
                  </a:lnTo>
                  <a:lnTo>
                    <a:pt x="205855" y="95291"/>
                  </a:lnTo>
                  <a:lnTo>
                    <a:pt x="216414" y="70772"/>
                  </a:lnTo>
                  <a:lnTo>
                    <a:pt x="216465" y="70647"/>
                  </a:lnTo>
                  <a:lnTo>
                    <a:pt x="209245" y="52398"/>
                  </a:lnTo>
                  <a:lnTo>
                    <a:pt x="194920" y="40723"/>
                  </a:lnTo>
                  <a:lnTo>
                    <a:pt x="177632" y="22297"/>
                  </a:lnTo>
                  <a:lnTo>
                    <a:pt x="177580" y="22245"/>
                  </a:lnTo>
                  <a:lnTo>
                    <a:pt x="149649" y="10549"/>
                  </a:lnTo>
                  <a:lnTo>
                    <a:pt x="134614" y="6793"/>
                  </a:lnTo>
                  <a:lnTo>
                    <a:pt x="121051" y="6407"/>
                  </a:lnTo>
                  <a:lnTo>
                    <a:pt x="10070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483;p32">
              <a:extLst>
                <a:ext uri="{FF2B5EF4-FFF2-40B4-BE49-F238E27FC236}">
                  <a16:creationId xmlns:a16="http://schemas.microsoft.com/office/drawing/2014/main" id="{6C67AB00-4009-014C-6018-617DB3889A91}"/>
                </a:ext>
              </a:extLst>
            </p:cNvPr>
            <p:cNvSpPr/>
            <p:nvPr/>
          </p:nvSpPr>
          <p:spPr>
            <a:xfrm>
              <a:off x="1429450" y="1148725"/>
              <a:ext cx="483900" cy="473950"/>
            </a:xfrm>
            <a:custGeom>
              <a:avLst/>
              <a:gdLst/>
              <a:ahLst/>
              <a:cxnLst/>
              <a:rect l="l" t="t" r="r" b="b"/>
              <a:pathLst>
                <a:path w="19356" h="18958" extrusionOk="0">
                  <a:moveTo>
                    <a:pt x="12282" y="636"/>
                  </a:moveTo>
                  <a:lnTo>
                    <a:pt x="18844" y="18519"/>
                  </a:lnTo>
                  <a:lnTo>
                    <a:pt x="18844" y="18519"/>
                  </a:lnTo>
                  <a:lnTo>
                    <a:pt x="596" y="14878"/>
                  </a:lnTo>
                  <a:lnTo>
                    <a:pt x="12282" y="636"/>
                  </a:lnTo>
                  <a:close/>
                  <a:moveTo>
                    <a:pt x="12386" y="0"/>
                  </a:moveTo>
                  <a:lnTo>
                    <a:pt x="1" y="15087"/>
                  </a:lnTo>
                  <a:lnTo>
                    <a:pt x="19356" y="18958"/>
                  </a:lnTo>
                  <a:lnTo>
                    <a:pt x="1238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484;p32">
              <a:extLst>
                <a:ext uri="{FF2B5EF4-FFF2-40B4-BE49-F238E27FC236}">
                  <a16:creationId xmlns:a16="http://schemas.microsoft.com/office/drawing/2014/main" id="{D28855B7-33A7-9514-D926-7CAB33EE4BF2}"/>
                </a:ext>
              </a:extLst>
            </p:cNvPr>
            <p:cNvSpPr/>
            <p:nvPr/>
          </p:nvSpPr>
          <p:spPr>
            <a:xfrm>
              <a:off x="1732825" y="899600"/>
              <a:ext cx="355025" cy="718900"/>
            </a:xfrm>
            <a:custGeom>
              <a:avLst/>
              <a:gdLst/>
              <a:ahLst/>
              <a:cxnLst/>
              <a:rect l="l" t="t" r="r" b="b"/>
              <a:pathLst>
                <a:path w="14201" h="28756" extrusionOk="0">
                  <a:moveTo>
                    <a:pt x="14012" y="1"/>
                  </a:moveTo>
                  <a:lnTo>
                    <a:pt x="1" y="10226"/>
                  </a:lnTo>
                  <a:lnTo>
                    <a:pt x="6813" y="28756"/>
                  </a:lnTo>
                  <a:lnTo>
                    <a:pt x="7116" y="28651"/>
                  </a:lnTo>
                  <a:lnTo>
                    <a:pt x="386" y="10341"/>
                  </a:lnTo>
                  <a:lnTo>
                    <a:pt x="14200" y="262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485;p32">
              <a:extLst>
                <a:ext uri="{FF2B5EF4-FFF2-40B4-BE49-F238E27FC236}">
                  <a16:creationId xmlns:a16="http://schemas.microsoft.com/office/drawing/2014/main" id="{425C3D42-0271-B51D-3AAF-536027A26237}"/>
                </a:ext>
              </a:extLst>
            </p:cNvPr>
            <p:cNvSpPr/>
            <p:nvPr/>
          </p:nvSpPr>
          <p:spPr>
            <a:xfrm>
              <a:off x="1432600" y="1518325"/>
              <a:ext cx="481800" cy="616650"/>
            </a:xfrm>
            <a:custGeom>
              <a:avLst/>
              <a:gdLst/>
              <a:ahLst/>
              <a:cxnLst/>
              <a:rect l="l" t="t" r="r" b="b"/>
              <a:pathLst>
                <a:path w="19272" h="24666" extrusionOk="0">
                  <a:moveTo>
                    <a:pt x="355" y="397"/>
                  </a:moveTo>
                  <a:lnTo>
                    <a:pt x="18676" y="4059"/>
                  </a:lnTo>
                  <a:lnTo>
                    <a:pt x="1816" y="23851"/>
                  </a:lnTo>
                  <a:lnTo>
                    <a:pt x="355" y="397"/>
                  </a:lnTo>
                  <a:close/>
                  <a:moveTo>
                    <a:pt x="0" y="0"/>
                  </a:moveTo>
                  <a:lnTo>
                    <a:pt x="1544" y="24665"/>
                  </a:lnTo>
                  <a:lnTo>
                    <a:pt x="19271" y="3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486;p32">
              <a:extLst>
                <a:ext uri="{FF2B5EF4-FFF2-40B4-BE49-F238E27FC236}">
                  <a16:creationId xmlns:a16="http://schemas.microsoft.com/office/drawing/2014/main" id="{3A8FEFC8-A95B-3A9D-C9DB-CABE2770CCB0}"/>
                </a:ext>
              </a:extLst>
            </p:cNvPr>
            <p:cNvSpPr/>
            <p:nvPr/>
          </p:nvSpPr>
          <p:spPr>
            <a:xfrm>
              <a:off x="1466500" y="1609350"/>
              <a:ext cx="662825" cy="585875"/>
            </a:xfrm>
            <a:custGeom>
              <a:avLst/>
              <a:gdLst/>
              <a:ahLst/>
              <a:cxnLst/>
              <a:rect l="l" t="t" r="r" b="b"/>
              <a:pathLst>
                <a:path w="26513" h="23435" extrusionOk="0">
                  <a:moveTo>
                    <a:pt x="17561" y="627"/>
                  </a:moveTo>
                  <a:lnTo>
                    <a:pt x="26022" y="23059"/>
                  </a:lnTo>
                  <a:lnTo>
                    <a:pt x="647" y="20482"/>
                  </a:lnTo>
                  <a:lnTo>
                    <a:pt x="17561" y="627"/>
                  </a:lnTo>
                  <a:close/>
                  <a:moveTo>
                    <a:pt x="17675" y="1"/>
                  </a:moveTo>
                  <a:lnTo>
                    <a:pt x="0" y="20743"/>
                  </a:lnTo>
                  <a:lnTo>
                    <a:pt x="26513" y="23435"/>
                  </a:lnTo>
                  <a:lnTo>
                    <a:pt x="26513" y="23435"/>
                  </a:lnTo>
                  <a:lnTo>
                    <a:pt x="1767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487;p32">
              <a:extLst>
                <a:ext uri="{FF2B5EF4-FFF2-40B4-BE49-F238E27FC236}">
                  <a16:creationId xmlns:a16="http://schemas.microsoft.com/office/drawing/2014/main" id="{9E9CB040-F23D-A755-9D40-4B76827B58B3}"/>
                </a:ext>
              </a:extLst>
            </p:cNvPr>
            <p:cNvSpPr/>
            <p:nvPr/>
          </p:nvSpPr>
          <p:spPr>
            <a:xfrm>
              <a:off x="1111225" y="1511800"/>
              <a:ext cx="367825" cy="619525"/>
            </a:xfrm>
            <a:custGeom>
              <a:avLst/>
              <a:gdLst/>
              <a:ahLst/>
              <a:cxnLst/>
              <a:rect l="l" t="t" r="r" b="b"/>
              <a:pathLst>
                <a:path w="14713" h="24781" extrusionOk="0">
                  <a:moveTo>
                    <a:pt x="12897" y="908"/>
                  </a:moveTo>
                  <a:lnTo>
                    <a:pt x="14358" y="24258"/>
                  </a:lnTo>
                  <a:lnTo>
                    <a:pt x="492" y="17685"/>
                  </a:lnTo>
                  <a:lnTo>
                    <a:pt x="12897" y="908"/>
                  </a:lnTo>
                  <a:close/>
                  <a:moveTo>
                    <a:pt x="13168" y="1"/>
                  </a:moveTo>
                  <a:lnTo>
                    <a:pt x="1" y="17810"/>
                  </a:lnTo>
                  <a:lnTo>
                    <a:pt x="14712" y="24780"/>
                  </a:lnTo>
                  <a:lnTo>
                    <a:pt x="14712" y="24780"/>
                  </a:lnTo>
                  <a:lnTo>
                    <a:pt x="13168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488;p32">
              <a:extLst>
                <a:ext uri="{FF2B5EF4-FFF2-40B4-BE49-F238E27FC236}">
                  <a16:creationId xmlns:a16="http://schemas.microsoft.com/office/drawing/2014/main" id="{26C82B14-8658-3183-B242-26A6AF210266}"/>
                </a:ext>
              </a:extLst>
            </p:cNvPr>
            <p:cNvSpPr/>
            <p:nvPr/>
          </p:nvSpPr>
          <p:spPr>
            <a:xfrm>
              <a:off x="2075050" y="672950"/>
              <a:ext cx="776275" cy="235825"/>
            </a:xfrm>
            <a:custGeom>
              <a:avLst/>
              <a:gdLst/>
              <a:ahLst/>
              <a:cxnLst/>
              <a:rect l="l" t="t" r="r" b="b"/>
              <a:pathLst>
                <a:path w="31051" h="9433" extrusionOk="0">
                  <a:moveTo>
                    <a:pt x="8378" y="355"/>
                  </a:moveTo>
                  <a:lnTo>
                    <a:pt x="29194" y="4299"/>
                  </a:lnTo>
                  <a:lnTo>
                    <a:pt x="835" y="8962"/>
                  </a:lnTo>
                  <a:lnTo>
                    <a:pt x="8378" y="355"/>
                  </a:lnTo>
                  <a:close/>
                  <a:moveTo>
                    <a:pt x="8253" y="0"/>
                  </a:moveTo>
                  <a:lnTo>
                    <a:pt x="0" y="9432"/>
                  </a:lnTo>
                  <a:lnTo>
                    <a:pt x="31051" y="4320"/>
                  </a:lnTo>
                  <a:lnTo>
                    <a:pt x="8347" y="21"/>
                  </a:lnTo>
                  <a:lnTo>
                    <a:pt x="825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489;p32">
              <a:extLst>
                <a:ext uri="{FF2B5EF4-FFF2-40B4-BE49-F238E27FC236}">
                  <a16:creationId xmlns:a16="http://schemas.microsoft.com/office/drawing/2014/main" id="{7066E393-661A-BED1-9746-D36B8FB8DEB5}"/>
                </a:ext>
              </a:extLst>
            </p:cNvPr>
            <p:cNvSpPr/>
            <p:nvPr/>
          </p:nvSpPr>
          <p:spPr>
            <a:xfrm>
              <a:off x="2263375" y="447825"/>
              <a:ext cx="819575" cy="239225"/>
            </a:xfrm>
            <a:custGeom>
              <a:avLst/>
              <a:gdLst/>
              <a:ahLst/>
              <a:cxnLst/>
              <a:rect l="l" t="t" r="r" b="b"/>
              <a:pathLst>
                <a:path w="32783" h="9569" extrusionOk="0">
                  <a:moveTo>
                    <a:pt x="31072" y="460"/>
                  </a:moveTo>
                  <a:lnTo>
                    <a:pt x="1555" y="8797"/>
                  </a:lnTo>
                  <a:lnTo>
                    <a:pt x="1555" y="8797"/>
                  </a:lnTo>
                  <a:lnTo>
                    <a:pt x="10235" y="2192"/>
                  </a:lnTo>
                  <a:lnTo>
                    <a:pt x="31072" y="460"/>
                  </a:lnTo>
                  <a:close/>
                  <a:moveTo>
                    <a:pt x="32720" y="1"/>
                  </a:moveTo>
                  <a:lnTo>
                    <a:pt x="10163" y="1879"/>
                  </a:lnTo>
                  <a:lnTo>
                    <a:pt x="10121" y="1879"/>
                  </a:lnTo>
                  <a:lnTo>
                    <a:pt x="0" y="9569"/>
                  </a:lnTo>
                  <a:lnTo>
                    <a:pt x="32783" y="314"/>
                  </a:lnTo>
                  <a:lnTo>
                    <a:pt x="3272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490;p32">
              <a:extLst>
                <a:ext uri="{FF2B5EF4-FFF2-40B4-BE49-F238E27FC236}">
                  <a16:creationId xmlns:a16="http://schemas.microsoft.com/office/drawing/2014/main" id="{78ED5C1D-4B03-F35A-DE25-0479ADF91E99}"/>
                </a:ext>
              </a:extLst>
            </p:cNvPr>
            <p:cNvSpPr/>
            <p:nvPr/>
          </p:nvSpPr>
          <p:spPr>
            <a:xfrm>
              <a:off x="2265200" y="444450"/>
              <a:ext cx="827150" cy="340675"/>
            </a:xfrm>
            <a:custGeom>
              <a:avLst/>
              <a:gdLst/>
              <a:ahLst/>
              <a:cxnLst/>
              <a:rect l="l" t="t" r="r" b="b"/>
              <a:pathLst>
                <a:path w="33086" h="13627" extrusionOk="0">
                  <a:moveTo>
                    <a:pt x="32240" y="585"/>
                  </a:moveTo>
                  <a:lnTo>
                    <a:pt x="22443" y="13272"/>
                  </a:lnTo>
                  <a:lnTo>
                    <a:pt x="1409" y="9286"/>
                  </a:lnTo>
                  <a:lnTo>
                    <a:pt x="32240" y="585"/>
                  </a:lnTo>
                  <a:close/>
                  <a:moveTo>
                    <a:pt x="33085" y="0"/>
                  </a:moveTo>
                  <a:lnTo>
                    <a:pt x="0" y="9349"/>
                  </a:lnTo>
                  <a:lnTo>
                    <a:pt x="22485" y="13606"/>
                  </a:lnTo>
                  <a:lnTo>
                    <a:pt x="22578" y="13627"/>
                  </a:lnTo>
                  <a:lnTo>
                    <a:pt x="3308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491;p32">
              <a:extLst>
                <a:ext uri="{FF2B5EF4-FFF2-40B4-BE49-F238E27FC236}">
                  <a16:creationId xmlns:a16="http://schemas.microsoft.com/office/drawing/2014/main" id="{4D64EC48-5BA4-4FAE-A5AB-7A2237451195}"/>
                </a:ext>
              </a:extLst>
            </p:cNvPr>
            <p:cNvSpPr/>
            <p:nvPr/>
          </p:nvSpPr>
          <p:spPr>
            <a:xfrm>
              <a:off x="1904975" y="899350"/>
              <a:ext cx="752825" cy="721500"/>
            </a:xfrm>
            <a:custGeom>
              <a:avLst/>
              <a:gdLst/>
              <a:ahLst/>
              <a:cxnLst/>
              <a:rect l="l" t="t" r="r" b="b"/>
              <a:pathLst>
                <a:path w="30113" h="28860" extrusionOk="0">
                  <a:moveTo>
                    <a:pt x="7304" y="1"/>
                  </a:moveTo>
                  <a:lnTo>
                    <a:pt x="7147" y="282"/>
                  </a:lnTo>
                  <a:lnTo>
                    <a:pt x="29444" y="12552"/>
                  </a:lnTo>
                  <a:lnTo>
                    <a:pt x="1" y="28568"/>
                  </a:lnTo>
                  <a:lnTo>
                    <a:pt x="157" y="28860"/>
                  </a:lnTo>
                  <a:lnTo>
                    <a:pt x="30112" y="12552"/>
                  </a:lnTo>
                  <a:lnTo>
                    <a:pt x="730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492;p32">
              <a:extLst>
                <a:ext uri="{FF2B5EF4-FFF2-40B4-BE49-F238E27FC236}">
                  <a16:creationId xmlns:a16="http://schemas.microsoft.com/office/drawing/2014/main" id="{42134326-0B17-5EF7-097A-EEBB946418EA}"/>
                </a:ext>
              </a:extLst>
            </p:cNvPr>
            <p:cNvSpPr/>
            <p:nvPr/>
          </p:nvSpPr>
          <p:spPr>
            <a:xfrm>
              <a:off x="2073200" y="775450"/>
              <a:ext cx="761425" cy="443450"/>
            </a:xfrm>
            <a:custGeom>
              <a:avLst/>
              <a:gdLst/>
              <a:ahLst/>
              <a:cxnLst/>
              <a:rect l="l" t="t" r="r" b="b"/>
              <a:pathLst>
                <a:path w="30457" h="17738" extrusionOk="0">
                  <a:moveTo>
                    <a:pt x="29935" y="418"/>
                  </a:moveTo>
                  <a:lnTo>
                    <a:pt x="22966" y="17278"/>
                  </a:lnTo>
                  <a:lnTo>
                    <a:pt x="982" y="5186"/>
                  </a:lnTo>
                  <a:lnTo>
                    <a:pt x="29935" y="418"/>
                  </a:lnTo>
                  <a:close/>
                  <a:moveTo>
                    <a:pt x="30457" y="0"/>
                  </a:moveTo>
                  <a:lnTo>
                    <a:pt x="1" y="5019"/>
                  </a:lnTo>
                  <a:lnTo>
                    <a:pt x="22976" y="17644"/>
                  </a:lnTo>
                  <a:lnTo>
                    <a:pt x="23133" y="17737"/>
                  </a:lnTo>
                  <a:lnTo>
                    <a:pt x="3045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493;p32">
              <a:extLst>
                <a:ext uri="{FF2B5EF4-FFF2-40B4-BE49-F238E27FC236}">
                  <a16:creationId xmlns:a16="http://schemas.microsoft.com/office/drawing/2014/main" id="{507896EB-F890-7EC2-1151-F368C1D6E464}"/>
                </a:ext>
              </a:extLst>
            </p:cNvPr>
            <p:cNvSpPr/>
            <p:nvPr/>
          </p:nvSpPr>
          <p:spPr>
            <a:xfrm>
              <a:off x="1113325" y="1949225"/>
              <a:ext cx="369125" cy="446575"/>
            </a:xfrm>
            <a:custGeom>
              <a:avLst/>
              <a:gdLst/>
              <a:ahLst/>
              <a:cxnLst/>
              <a:rect l="l" t="t" r="r" b="b"/>
              <a:pathLst>
                <a:path w="14765" h="17863" extrusionOk="0">
                  <a:moveTo>
                    <a:pt x="324" y="512"/>
                  </a:moveTo>
                  <a:lnTo>
                    <a:pt x="14138" y="7054"/>
                  </a:lnTo>
                  <a:lnTo>
                    <a:pt x="324" y="17227"/>
                  </a:lnTo>
                  <a:lnTo>
                    <a:pt x="324" y="512"/>
                  </a:lnTo>
                  <a:close/>
                  <a:moveTo>
                    <a:pt x="0" y="0"/>
                  </a:moveTo>
                  <a:lnTo>
                    <a:pt x="0" y="17863"/>
                  </a:lnTo>
                  <a:lnTo>
                    <a:pt x="14764" y="6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494;p32">
              <a:extLst>
                <a:ext uri="{FF2B5EF4-FFF2-40B4-BE49-F238E27FC236}">
                  <a16:creationId xmlns:a16="http://schemas.microsoft.com/office/drawing/2014/main" id="{674CFC36-7646-E0C2-B949-9F32BEAE968F}"/>
                </a:ext>
              </a:extLst>
            </p:cNvPr>
            <p:cNvSpPr/>
            <p:nvPr/>
          </p:nvSpPr>
          <p:spPr>
            <a:xfrm>
              <a:off x="1467550" y="2120075"/>
              <a:ext cx="662300" cy="652375"/>
            </a:xfrm>
            <a:custGeom>
              <a:avLst/>
              <a:gdLst/>
              <a:ahLst/>
              <a:cxnLst/>
              <a:rect l="l" t="t" r="r" b="b"/>
              <a:pathLst>
                <a:path w="26492" h="26095" extrusionOk="0">
                  <a:moveTo>
                    <a:pt x="554" y="376"/>
                  </a:moveTo>
                  <a:lnTo>
                    <a:pt x="25959" y="2953"/>
                  </a:lnTo>
                  <a:lnTo>
                    <a:pt x="13074" y="25406"/>
                  </a:lnTo>
                  <a:lnTo>
                    <a:pt x="554" y="376"/>
                  </a:lnTo>
                  <a:close/>
                  <a:moveTo>
                    <a:pt x="0" y="1"/>
                  </a:moveTo>
                  <a:lnTo>
                    <a:pt x="13053" y="26095"/>
                  </a:lnTo>
                  <a:lnTo>
                    <a:pt x="26491" y="26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495;p32">
              <a:extLst>
                <a:ext uri="{FF2B5EF4-FFF2-40B4-BE49-F238E27FC236}">
                  <a16:creationId xmlns:a16="http://schemas.microsoft.com/office/drawing/2014/main" id="{30546378-9914-419A-6F66-FB0DEA671DDC}"/>
                </a:ext>
              </a:extLst>
            </p:cNvPr>
            <p:cNvSpPr/>
            <p:nvPr/>
          </p:nvSpPr>
          <p:spPr>
            <a:xfrm>
              <a:off x="1113325" y="2112775"/>
              <a:ext cx="370675" cy="800025"/>
            </a:xfrm>
            <a:custGeom>
              <a:avLst/>
              <a:gdLst/>
              <a:ahLst/>
              <a:cxnLst/>
              <a:rect l="l" t="t" r="r" b="b"/>
              <a:pathLst>
                <a:path w="14827" h="32001" extrusionOk="0">
                  <a:moveTo>
                    <a:pt x="14076" y="950"/>
                  </a:moveTo>
                  <a:lnTo>
                    <a:pt x="1785" y="30613"/>
                  </a:lnTo>
                  <a:lnTo>
                    <a:pt x="334" y="11081"/>
                  </a:lnTo>
                  <a:lnTo>
                    <a:pt x="14076" y="950"/>
                  </a:lnTo>
                  <a:close/>
                  <a:moveTo>
                    <a:pt x="14827" y="1"/>
                  </a:moveTo>
                  <a:lnTo>
                    <a:pt x="74" y="10872"/>
                  </a:lnTo>
                  <a:lnTo>
                    <a:pt x="0" y="10924"/>
                  </a:lnTo>
                  <a:lnTo>
                    <a:pt x="1555" y="32000"/>
                  </a:lnTo>
                  <a:lnTo>
                    <a:pt x="1482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496;p32">
              <a:extLst>
                <a:ext uri="{FF2B5EF4-FFF2-40B4-BE49-F238E27FC236}">
                  <a16:creationId xmlns:a16="http://schemas.microsoft.com/office/drawing/2014/main" id="{0102F31A-4571-C588-6BA2-5F435E486760}"/>
                </a:ext>
              </a:extLst>
            </p:cNvPr>
            <p:cNvSpPr/>
            <p:nvPr/>
          </p:nvSpPr>
          <p:spPr>
            <a:xfrm>
              <a:off x="1148275" y="2115125"/>
              <a:ext cx="651875" cy="785925"/>
            </a:xfrm>
            <a:custGeom>
              <a:avLst/>
              <a:gdLst/>
              <a:ahLst/>
              <a:cxnLst/>
              <a:rect l="l" t="t" r="r" b="b"/>
              <a:pathLst>
                <a:path w="26075" h="31437" extrusionOk="0">
                  <a:moveTo>
                    <a:pt x="13063" y="772"/>
                  </a:moveTo>
                  <a:lnTo>
                    <a:pt x="25594" y="25834"/>
                  </a:lnTo>
                  <a:lnTo>
                    <a:pt x="533" y="30988"/>
                  </a:lnTo>
                  <a:lnTo>
                    <a:pt x="13063" y="772"/>
                  </a:lnTo>
                  <a:close/>
                  <a:moveTo>
                    <a:pt x="13042" y="0"/>
                  </a:moveTo>
                  <a:lnTo>
                    <a:pt x="0" y="31437"/>
                  </a:lnTo>
                  <a:lnTo>
                    <a:pt x="26074" y="26063"/>
                  </a:lnTo>
                  <a:lnTo>
                    <a:pt x="1304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497;p32">
              <a:extLst>
                <a:ext uri="{FF2B5EF4-FFF2-40B4-BE49-F238E27FC236}">
                  <a16:creationId xmlns:a16="http://schemas.microsoft.com/office/drawing/2014/main" id="{E1B2D60C-8273-5A91-EAE8-583396E0FD8C}"/>
                </a:ext>
              </a:extLst>
            </p:cNvPr>
            <p:cNvSpPr/>
            <p:nvPr/>
          </p:nvSpPr>
          <p:spPr>
            <a:xfrm>
              <a:off x="1151400" y="2893725"/>
              <a:ext cx="204525" cy="398325"/>
            </a:xfrm>
            <a:custGeom>
              <a:avLst/>
              <a:gdLst/>
              <a:ahLst/>
              <a:cxnLst/>
              <a:rect l="l" t="t" r="r" b="b"/>
              <a:pathLst>
                <a:path w="8181" h="15933" extrusionOk="0">
                  <a:moveTo>
                    <a:pt x="293" y="1"/>
                  </a:moveTo>
                  <a:lnTo>
                    <a:pt x="1" y="136"/>
                  </a:lnTo>
                  <a:lnTo>
                    <a:pt x="7899" y="15933"/>
                  </a:lnTo>
                  <a:lnTo>
                    <a:pt x="8181" y="15786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498;p32">
              <a:extLst>
                <a:ext uri="{FF2B5EF4-FFF2-40B4-BE49-F238E27FC236}">
                  <a16:creationId xmlns:a16="http://schemas.microsoft.com/office/drawing/2014/main" id="{03E4A5FD-B615-92A1-2830-06747222ED4B}"/>
                </a:ext>
              </a:extLst>
            </p:cNvPr>
            <p:cNvSpPr/>
            <p:nvPr/>
          </p:nvSpPr>
          <p:spPr>
            <a:xfrm>
              <a:off x="1345750" y="2750525"/>
              <a:ext cx="454400" cy="695950"/>
            </a:xfrm>
            <a:custGeom>
              <a:avLst/>
              <a:gdLst/>
              <a:ahLst/>
              <a:cxnLst/>
              <a:rect l="l" t="t" r="r" b="b"/>
              <a:pathLst>
                <a:path w="18176" h="27838" extrusionOk="0">
                  <a:moveTo>
                    <a:pt x="17695" y="1065"/>
                  </a:moveTo>
                  <a:lnTo>
                    <a:pt x="14044" y="27368"/>
                  </a:lnTo>
                  <a:lnTo>
                    <a:pt x="532" y="21525"/>
                  </a:lnTo>
                  <a:lnTo>
                    <a:pt x="17695" y="1065"/>
                  </a:lnTo>
                  <a:close/>
                  <a:moveTo>
                    <a:pt x="18175" y="0"/>
                  </a:moveTo>
                  <a:lnTo>
                    <a:pt x="146" y="21484"/>
                  </a:lnTo>
                  <a:lnTo>
                    <a:pt x="0" y="21651"/>
                  </a:lnTo>
                  <a:lnTo>
                    <a:pt x="14304" y="27837"/>
                  </a:lnTo>
                  <a:lnTo>
                    <a:pt x="1817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499;p32">
              <a:extLst>
                <a:ext uri="{FF2B5EF4-FFF2-40B4-BE49-F238E27FC236}">
                  <a16:creationId xmlns:a16="http://schemas.microsoft.com/office/drawing/2014/main" id="{0D2D4900-F4E3-F3BD-5CCF-33EDF8558B8E}"/>
                </a:ext>
              </a:extLst>
            </p:cNvPr>
            <p:cNvSpPr/>
            <p:nvPr/>
          </p:nvSpPr>
          <p:spPr>
            <a:xfrm>
              <a:off x="1985325" y="2193900"/>
              <a:ext cx="131200" cy="228500"/>
            </a:xfrm>
            <a:custGeom>
              <a:avLst/>
              <a:gdLst/>
              <a:ahLst/>
              <a:cxnLst/>
              <a:rect l="l" t="t" r="r" b="b"/>
              <a:pathLst>
                <a:path w="5248" h="9140" extrusionOk="0">
                  <a:moveTo>
                    <a:pt x="5248" y="0"/>
                  </a:moveTo>
                  <a:lnTo>
                    <a:pt x="0" y="914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500;p32">
              <a:extLst>
                <a:ext uri="{FF2B5EF4-FFF2-40B4-BE49-F238E27FC236}">
                  <a16:creationId xmlns:a16="http://schemas.microsoft.com/office/drawing/2014/main" id="{127F7E9C-58D8-FB96-A087-55AC1B1C7E53}"/>
                </a:ext>
              </a:extLst>
            </p:cNvPr>
            <p:cNvSpPr/>
            <p:nvPr/>
          </p:nvSpPr>
          <p:spPr>
            <a:xfrm>
              <a:off x="1794375" y="2188675"/>
              <a:ext cx="331300" cy="574400"/>
            </a:xfrm>
            <a:custGeom>
              <a:avLst/>
              <a:gdLst/>
              <a:ahLst/>
              <a:cxnLst/>
              <a:rect l="l" t="t" r="r" b="b"/>
              <a:pathLst>
                <a:path w="13252" h="22976" extrusionOk="0">
                  <a:moveTo>
                    <a:pt x="13001" y="0"/>
                  </a:moveTo>
                  <a:lnTo>
                    <a:pt x="12886" y="209"/>
                  </a:lnTo>
                  <a:lnTo>
                    <a:pt x="7638" y="9349"/>
                  </a:lnTo>
                  <a:lnTo>
                    <a:pt x="1" y="22662"/>
                  </a:lnTo>
                  <a:lnTo>
                    <a:pt x="22" y="22715"/>
                  </a:lnTo>
                  <a:lnTo>
                    <a:pt x="230" y="22474"/>
                  </a:lnTo>
                  <a:lnTo>
                    <a:pt x="168" y="22944"/>
                  </a:lnTo>
                  <a:lnTo>
                    <a:pt x="199" y="22975"/>
                  </a:lnTo>
                  <a:lnTo>
                    <a:pt x="13252" y="220"/>
                  </a:lnTo>
                  <a:lnTo>
                    <a:pt x="12855" y="283"/>
                  </a:lnTo>
                  <a:lnTo>
                    <a:pt x="1300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501;p32">
              <a:extLst>
                <a:ext uri="{FF2B5EF4-FFF2-40B4-BE49-F238E27FC236}">
                  <a16:creationId xmlns:a16="http://schemas.microsoft.com/office/drawing/2014/main" id="{803461E2-9EFF-D605-F700-FA89B5BDFE63}"/>
                </a:ext>
              </a:extLst>
            </p:cNvPr>
            <p:cNvSpPr/>
            <p:nvPr/>
          </p:nvSpPr>
          <p:spPr>
            <a:xfrm>
              <a:off x="1793075" y="2755225"/>
              <a:ext cx="1850" cy="2625"/>
            </a:xfrm>
            <a:custGeom>
              <a:avLst/>
              <a:gdLst/>
              <a:ahLst/>
              <a:cxnLst/>
              <a:rect l="l" t="t" r="r" b="b"/>
              <a:pathLst>
                <a:path w="74" h="105" extrusionOk="0">
                  <a:moveTo>
                    <a:pt x="53" y="0"/>
                  </a:moveTo>
                  <a:lnTo>
                    <a:pt x="0" y="84"/>
                  </a:lnTo>
                  <a:lnTo>
                    <a:pt x="32" y="105"/>
                  </a:lnTo>
                  <a:lnTo>
                    <a:pt x="74" y="53"/>
                  </a:lnTo>
                  <a:lnTo>
                    <a:pt x="5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502;p32">
              <a:extLst>
                <a:ext uri="{FF2B5EF4-FFF2-40B4-BE49-F238E27FC236}">
                  <a16:creationId xmlns:a16="http://schemas.microsoft.com/office/drawing/2014/main" id="{8CF9BF2F-9DD3-E54C-5674-0538351FA7A0}"/>
                </a:ext>
              </a:extLst>
            </p:cNvPr>
            <p:cNvSpPr/>
            <p:nvPr/>
          </p:nvSpPr>
          <p:spPr>
            <a:xfrm>
              <a:off x="1793875" y="2750525"/>
              <a:ext cx="6275" cy="11775"/>
            </a:xfrm>
            <a:custGeom>
              <a:avLst/>
              <a:gdLst/>
              <a:ahLst/>
              <a:cxnLst/>
              <a:rect l="l" t="t" r="r" b="b"/>
              <a:pathLst>
                <a:path w="251" h="471" extrusionOk="0">
                  <a:moveTo>
                    <a:pt x="250" y="0"/>
                  </a:moveTo>
                  <a:lnTo>
                    <a:pt x="42" y="241"/>
                  </a:lnTo>
                  <a:lnTo>
                    <a:pt x="0" y="293"/>
                  </a:lnTo>
                  <a:lnTo>
                    <a:pt x="188" y="47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503;p32">
              <a:extLst>
                <a:ext uri="{FF2B5EF4-FFF2-40B4-BE49-F238E27FC236}">
                  <a16:creationId xmlns:a16="http://schemas.microsoft.com/office/drawing/2014/main" id="{B91A74E3-7BD3-8B65-58E3-E042B98696DB}"/>
                </a:ext>
              </a:extLst>
            </p:cNvPr>
            <p:cNvSpPr/>
            <p:nvPr/>
          </p:nvSpPr>
          <p:spPr>
            <a:xfrm>
              <a:off x="1901850" y="1202975"/>
              <a:ext cx="757500" cy="997200"/>
            </a:xfrm>
            <a:custGeom>
              <a:avLst/>
              <a:gdLst/>
              <a:ahLst/>
              <a:cxnLst/>
              <a:rect l="l" t="t" r="r" b="b"/>
              <a:pathLst>
                <a:path w="30300" h="39888" extrusionOk="0">
                  <a:moveTo>
                    <a:pt x="29507" y="803"/>
                  </a:moveTo>
                  <a:lnTo>
                    <a:pt x="8879" y="39115"/>
                  </a:lnTo>
                  <a:lnTo>
                    <a:pt x="407" y="16641"/>
                  </a:lnTo>
                  <a:lnTo>
                    <a:pt x="29507" y="803"/>
                  </a:lnTo>
                  <a:close/>
                  <a:moveTo>
                    <a:pt x="30300" y="0"/>
                  </a:moveTo>
                  <a:lnTo>
                    <a:pt x="1" y="16495"/>
                  </a:lnTo>
                  <a:lnTo>
                    <a:pt x="8827" y="39888"/>
                  </a:lnTo>
                  <a:lnTo>
                    <a:pt x="3030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504;p32">
              <a:extLst>
                <a:ext uri="{FF2B5EF4-FFF2-40B4-BE49-F238E27FC236}">
                  <a16:creationId xmlns:a16="http://schemas.microsoft.com/office/drawing/2014/main" id="{CAFE99B1-39FF-A0DD-904E-FF43896F1FC5}"/>
                </a:ext>
              </a:extLst>
            </p:cNvPr>
            <p:cNvSpPr/>
            <p:nvPr/>
          </p:nvSpPr>
          <p:spPr>
            <a:xfrm>
              <a:off x="2115750" y="1211050"/>
              <a:ext cx="1135950" cy="984700"/>
            </a:xfrm>
            <a:custGeom>
              <a:avLst/>
              <a:gdLst/>
              <a:ahLst/>
              <a:cxnLst/>
              <a:rect l="l" t="t" r="r" b="b"/>
              <a:pathLst>
                <a:path w="45438" h="39388" extrusionOk="0">
                  <a:moveTo>
                    <a:pt x="21201" y="0"/>
                  </a:moveTo>
                  <a:lnTo>
                    <a:pt x="0" y="39388"/>
                  </a:lnTo>
                  <a:lnTo>
                    <a:pt x="0" y="39388"/>
                  </a:lnTo>
                  <a:lnTo>
                    <a:pt x="45438" y="32198"/>
                  </a:lnTo>
                  <a:lnTo>
                    <a:pt x="45386" y="31875"/>
                  </a:lnTo>
                  <a:lnTo>
                    <a:pt x="594" y="38970"/>
                  </a:lnTo>
                  <a:lnTo>
                    <a:pt x="594" y="38970"/>
                  </a:lnTo>
                  <a:lnTo>
                    <a:pt x="21493" y="157"/>
                  </a:lnTo>
                  <a:lnTo>
                    <a:pt x="2120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505;p32">
              <a:extLst>
                <a:ext uri="{FF2B5EF4-FFF2-40B4-BE49-F238E27FC236}">
                  <a16:creationId xmlns:a16="http://schemas.microsoft.com/office/drawing/2014/main" id="{1F5C852E-E3EE-EA1C-8A77-E8090928C0F8}"/>
                </a:ext>
              </a:extLst>
            </p:cNvPr>
            <p:cNvSpPr/>
            <p:nvPr/>
          </p:nvSpPr>
          <p:spPr>
            <a:xfrm>
              <a:off x="2640800" y="728250"/>
              <a:ext cx="785950" cy="495100"/>
            </a:xfrm>
            <a:custGeom>
              <a:avLst/>
              <a:gdLst/>
              <a:ahLst/>
              <a:cxnLst/>
              <a:rect l="l" t="t" r="r" b="b"/>
              <a:pathLst>
                <a:path w="31438" h="19804" extrusionOk="0">
                  <a:moveTo>
                    <a:pt x="30153" y="438"/>
                  </a:moveTo>
                  <a:lnTo>
                    <a:pt x="689" y="18989"/>
                  </a:lnTo>
                  <a:lnTo>
                    <a:pt x="7596" y="2254"/>
                  </a:lnTo>
                  <a:lnTo>
                    <a:pt x="30153" y="438"/>
                  </a:lnTo>
                  <a:close/>
                  <a:moveTo>
                    <a:pt x="31437" y="0"/>
                  </a:moveTo>
                  <a:lnTo>
                    <a:pt x="7377" y="1941"/>
                  </a:lnTo>
                  <a:lnTo>
                    <a:pt x="0" y="19803"/>
                  </a:lnTo>
                  <a:lnTo>
                    <a:pt x="3143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506;p32">
              <a:extLst>
                <a:ext uri="{FF2B5EF4-FFF2-40B4-BE49-F238E27FC236}">
                  <a16:creationId xmlns:a16="http://schemas.microsoft.com/office/drawing/2014/main" id="{49E62007-1213-3DA8-50E3-7F39FB5E9FC6}"/>
                </a:ext>
              </a:extLst>
            </p:cNvPr>
            <p:cNvSpPr/>
            <p:nvPr/>
          </p:nvSpPr>
          <p:spPr>
            <a:xfrm>
              <a:off x="2819225" y="446000"/>
              <a:ext cx="601500" cy="339375"/>
            </a:xfrm>
            <a:custGeom>
              <a:avLst/>
              <a:gdLst/>
              <a:ahLst/>
              <a:cxnLst/>
              <a:rect l="l" t="t" r="r" b="b"/>
              <a:pathLst>
                <a:path w="24060" h="13575" extrusionOk="0">
                  <a:moveTo>
                    <a:pt x="10528" y="460"/>
                  </a:moveTo>
                  <a:lnTo>
                    <a:pt x="23257" y="11384"/>
                  </a:lnTo>
                  <a:lnTo>
                    <a:pt x="699" y="13199"/>
                  </a:lnTo>
                  <a:lnTo>
                    <a:pt x="10528" y="460"/>
                  </a:lnTo>
                  <a:close/>
                  <a:moveTo>
                    <a:pt x="10475" y="1"/>
                  </a:moveTo>
                  <a:lnTo>
                    <a:pt x="0" y="13575"/>
                  </a:lnTo>
                  <a:lnTo>
                    <a:pt x="24060" y="11634"/>
                  </a:lnTo>
                  <a:lnTo>
                    <a:pt x="1047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507;p32">
              <a:extLst>
                <a:ext uri="{FF2B5EF4-FFF2-40B4-BE49-F238E27FC236}">
                  <a16:creationId xmlns:a16="http://schemas.microsoft.com/office/drawing/2014/main" id="{998673A7-D38C-7D01-0A20-051DA9015FF3}"/>
                </a:ext>
              </a:extLst>
            </p:cNvPr>
            <p:cNvSpPr/>
            <p:nvPr/>
          </p:nvSpPr>
          <p:spPr>
            <a:xfrm>
              <a:off x="3073550" y="285575"/>
              <a:ext cx="561075" cy="454700"/>
            </a:xfrm>
            <a:custGeom>
              <a:avLst/>
              <a:gdLst/>
              <a:ahLst/>
              <a:cxnLst/>
              <a:rect l="l" t="t" r="r" b="b"/>
              <a:pathLst>
                <a:path w="22443" h="18188" extrusionOk="0">
                  <a:moveTo>
                    <a:pt x="21827" y="513"/>
                  </a:moveTo>
                  <a:lnTo>
                    <a:pt x="13439" y="17665"/>
                  </a:lnTo>
                  <a:lnTo>
                    <a:pt x="657" y="6720"/>
                  </a:lnTo>
                  <a:lnTo>
                    <a:pt x="21827" y="513"/>
                  </a:lnTo>
                  <a:close/>
                  <a:moveTo>
                    <a:pt x="22442" y="1"/>
                  </a:moveTo>
                  <a:lnTo>
                    <a:pt x="0" y="6574"/>
                  </a:lnTo>
                  <a:lnTo>
                    <a:pt x="13543" y="18187"/>
                  </a:lnTo>
                  <a:lnTo>
                    <a:pt x="2244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508;p32">
              <a:extLst>
                <a:ext uri="{FF2B5EF4-FFF2-40B4-BE49-F238E27FC236}">
                  <a16:creationId xmlns:a16="http://schemas.microsoft.com/office/drawing/2014/main" id="{554B2C3B-B136-2AC0-46E3-9FAA91CBF901}"/>
                </a:ext>
              </a:extLst>
            </p:cNvPr>
            <p:cNvSpPr/>
            <p:nvPr/>
          </p:nvSpPr>
          <p:spPr>
            <a:xfrm>
              <a:off x="3402450" y="287150"/>
              <a:ext cx="744200" cy="454150"/>
            </a:xfrm>
            <a:custGeom>
              <a:avLst/>
              <a:gdLst/>
              <a:ahLst/>
              <a:cxnLst/>
              <a:rect l="l" t="t" r="r" b="b"/>
              <a:pathLst>
                <a:path w="29768" h="18166" extrusionOk="0">
                  <a:moveTo>
                    <a:pt x="9068" y="387"/>
                  </a:moveTo>
                  <a:lnTo>
                    <a:pt x="28797" y="6605"/>
                  </a:lnTo>
                  <a:lnTo>
                    <a:pt x="658" y="17561"/>
                  </a:lnTo>
                  <a:lnTo>
                    <a:pt x="9068" y="387"/>
                  </a:lnTo>
                  <a:close/>
                  <a:moveTo>
                    <a:pt x="8890" y="1"/>
                  </a:moveTo>
                  <a:lnTo>
                    <a:pt x="0" y="18166"/>
                  </a:lnTo>
                  <a:lnTo>
                    <a:pt x="29768" y="6564"/>
                  </a:lnTo>
                  <a:lnTo>
                    <a:pt x="9026" y="42"/>
                  </a:lnTo>
                  <a:lnTo>
                    <a:pt x="889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509;p32">
              <a:extLst>
                <a:ext uri="{FF2B5EF4-FFF2-40B4-BE49-F238E27FC236}">
                  <a16:creationId xmlns:a16="http://schemas.microsoft.com/office/drawing/2014/main" id="{59CA2D7D-601D-1FD8-9E2E-F1348A0A6038}"/>
                </a:ext>
              </a:extLst>
            </p:cNvPr>
            <p:cNvSpPr/>
            <p:nvPr/>
          </p:nvSpPr>
          <p:spPr>
            <a:xfrm>
              <a:off x="4128900" y="447575"/>
              <a:ext cx="349550" cy="543625"/>
            </a:xfrm>
            <a:custGeom>
              <a:avLst/>
              <a:gdLst/>
              <a:ahLst/>
              <a:cxnLst/>
              <a:rect l="l" t="t" r="r" b="b"/>
              <a:pathLst>
                <a:path w="13982" h="21745" extrusionOk="0">
                  <a:moveTo>
                    <a:pt x="439" y="334"/>
                  </a:moveTo>
                  <a:lnTo>
                    <a:pt x="13532" y="699"/>
                  </a:lnTo>
                  <a:lnTo>
                    <a:pt x="6625" y="20701"/>
                  </a:lnTo>
                  <a:lnTo>
                    <a:pt x="439" y="334"/>
                  </a:lnTo>
                  <a:close/>
                  <a:moveTo>
                    <a:pt x="0" y="1"/>
                  </a:moveTo>
                  <a:lnTo>
                    <a:pt x="6604" y="21744"/>
                  </a:lnTo>
                  <a:lnTo>
                    <a:pt x="13981" y="38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510;p32">
              <a:extLst>
                <a:ext uri="{FF2B5EF4-FFF2-40B4-BE49-F238E27FC236}">
                  <a16:creationId xmlns:a16="http://schemas.microsoft.com/office/drawing/2014/main" id="{A277011E-8F99-C113-16E4-0187F80593F7}"/>
                </a:ext>
              </a:extLst>
            </p:cNvPr>
            <p:cNvSpPr/>
            <p:nvPr/>
          </p:nvSpPr>
          <p:spPr>
            <a:xfrm>
              <a:off x="4285925" y="456450"/>
              <a:ext cx="572025" cy="532900"/>
            </a:xfrm>
            <a:custGeom>
              <a:avLst/>
              <a:gdLst/>
              <a:ahLst/>
              <a:cxnLst/>
              <a:rect l="l" t="t" r="r" b="b"/>
              <a:pathLst>
                <a:path w="22881" h="21316" extrusionOk="0">
                  <a:moveTo>
                    <a:pt x="7575" y="386"/>
                  </a:moveTo>
                  <a:lnTo>
                    <a:pt x="22151" y="4028"/>
                  </a:lnTo>
                  <a:lnTo>
                    <a:pt x="657" y="20408"/>
                  </a:lnTo>
                  <a:lnTo>
                    <a:pt x="7575" y="386"/>
                  </a:lnTo>
                  <a:close/>
                  <a:moveTo>
                    <a:pt x="7367" y="0"/>
                  </a:moveTo>
                  <a:lnTo>
                    <a:pt x="0" y="21316"/>
                  </a:lnTo>
                  <a:lnTo>
                    <a:pt x="22881" y="3871"/>
                  </a:lnTo>
                  <a:lnTo>
                    <a:pt x="736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511;p32">
              <a:extLst>
                <a:ext uri="{FF2B5EF4-FFF2-40B4-BE49-F238E27FC236}">
                  <a16:creationId xmlns:a16="http://schemas.microsoft.com/office/drawing/2014/main" id="{2744F58F-9A47-8C2F-DAC8-327C2A7714A7}"/>
                </a:ext>
              </a:extLst>
            </p:cNvPr>
            <p:cNvSpPr/>
            <p:nvPr/>
          </p:nvSpPr>
          <p:spPr>
            <a:xfrm>
              <a:off x="3398025" y="446275"/>
              <a:ext cx="902250" cy="537625"/>
            </a:xfrm>
            <a:custGeom>
              <a:avLst/>
              <a:gdLst/>
              <a:ahLst/>
              <a:cxnLst/>
              <a:rect l="l" t="t" r="r" b="b"/>
              <a:pathLst>
                <a:path w="36090" h="21505" extrusionOk="0">
                  <a:moveTo>
                    <a:pt x="29350" y="438"/>
                  </a:moveTo>
                  <a:lnTo>
                    <a:pt x="35610" y="21034"/>
                  </a:lnTo>
                  <a:lnTo>
                    <a:pt x="35610" y="21034"/>
                  </a:lnTo>
                  <a:lnTo>
                    <a:pt x="1023" y="11467"/>
                  </a:lnTo>
                  <a:lnTo>
                    <a:pt x="29350" y="438"/>
                  </a:lnTo>
                  <a:close/>
                  <a:moveTo>
                    <a:pt x="29558" y="0"/>
                  </a:moveTo>
                  <a:lnTo>
                    <a:pt x="1" y="11530"/>
                  </a:lnTo>
                  <a:lnTo>
                    <a:pt x="36090" y="21504"/>
                  </a:lnTo>
                  <a:lnTo>
                    <a:pt x="36090" y="21504"/>
                  </a:lnTo>
                  <a:lnTo>
                    <a:pt x="29611" y="167"/>
                  </a:lnTo>
                  <a:lnTo>
                    <a:pt x="2955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512;p32">
              <a:extLst>
                <a:ext uri="{FF2B5EF4-FFF2-40B4-BE49-F238E27FC236}">
                  <a16:creationId xmlns:a16="http://schemas.microsoft.com/office/drawing/2014/main" id="{0B59E9C1-5610-DEF7-BB69-CF582DA59671}"/>
                </a:ext>
              </a:extLst>
            </p:cNvPr>
            <p:cNvSpPr/>
            <p:nvPr/>
          </p:nvSpPr>
          <p:spPr>
            <a:xfrm>
              <a:off x="4283050" y="549550"/>
              <a:ext cx="1017050" cy="499025"/>
            </a:xfrm>
            <a:custGeom>
              <a:avLst/>
              <a:gdLst/>
              <a:ahLst/>
              <a:cxnLst/>
              <a:rect l="l" t="t" r="r" b="b"/>
              <a:pathLst>
                <a:path w="40682" h="19961" extrusionOk="0">
                  <a:moveTo>
                    <a:pt x="22610" y="439"/>
                  </a:moveTo>
                  <a:lnTo>
                    <a:pt x="39909" y="19585"/>
                  </a:lnTo>
                  <a:lnTo>
                    <a:pt x="888" y="17007"/>
                  </a:lnTo>
                  <a:lnTo>
                    <a:pt x="22610" y="439"/>
                  </a:lnTo>
                  <a:close/>
                  <a:moveTo>
                    <a:pt x="22652" y="1"/>
                  </a:moveTo>
                  <a:lnTo>
                    <a:pt x="0" y="17279"/>
                  </a:lnTo>
                  <a:lnTo>
                    <a:pt x="40681" y="19961"/>
                  </a:lnTo>
                  <a:lnTo>
                    <a:pt x="40681" y="19961"/>
                  </a:lnTo>
                  <a:lnTo>
                    <a:pt x="2265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513;p32">
              <a:extLst>
                <a:ext uri="{FF2B5EF4-FFF2-40B4-BE49-F238E27FC236}">
                  <a16:creationId xmlns:a16="http://schemas.microsoft.com/office/drawing/2014/main" id="{C1B4A397-6A74-4E84-626A-3A3219BCC641}"/>
                </a:ext>
              </a:extLst>
            </p:cNvPr>
            <p:cNvSpPr/>
            <p:nvPr/>
          </p:nvSpPr>
          <p:spPr>
            <a:xfrm>
              <a:off x="4833675" y="544350"/>
              <a:ext cx="718650" cy="505000"/>
            </a:xfrm>
            <a:custGeom>
              <a:avLst/>
              <a:gdLst/>
              <a:ahLst/>
              <a:cxnLst/>
              <a:rect l="l" t="t" r="r" b="b"/>
              <a:pathLst>
                <a:path w="28746" h="20200" extrusionOk="0">
                  <a:moveTo>
                    <a:pt x="1211" y="866"/>
                  </a:moveTo>
                  <a:lnTo>
                    <a:pt x="28109" y="12124"/>
                  </a:lnTo>
                  <a:lnTo>
                    <a:pt x="18291" y="19761"/>
                  </a:lnTo>
                  <a:lnTo>
                    <a:pt x="1211" y="866"/>
                  </a:lnTo>
                  <a:close/>
                  <a:moveTo>
                    <a:pt x="1" y="0"/>
                  </a:moveTo>
                  <a:lnTo>
                    <a:pt x="18155" y="20085"/>
                  </a:lnTo>
                  <a:lnTo>
                    <a:pt x="18249" y="20199"/>
                  </a:lnTo>
                  <a:lnTo>
                    <a:pt x="28745" y="120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514;p32">
              <a:extLst>
                <a:ext uri="{FF2B5EF4-FFF2-40B4-BE49-F238E27FC236}">
                  <a16:creationId xmlns:a16="http://schemas.microsoft.com/office/drawing/2014/main" id="{CC222038-5DCF-C300-0CD1-46E124A8B23D}"/>
                </a:ext>
              </a:extLst>
            </p:cNvPr>
            <p:cNvSpPr/>
            <p:nvPr/>
          </p:nvSpPr>
          <p:spPr>
            <a:xfrm>
              <a:off x="3409750" y="729800"/>
              <a:ext cx="885600" cy="252250"/>
            </a:xfrm>
            <a:custGeom>
              <a:avLst/>
              <a:gdLst/>
              <a:ahLst/>
              <a:cxnLst/>
              <a:rect l="l" t="t" r="r" b="b"/>
              <a:pathLst>
                <a:path w="35424" h="10090" extrusionOk="0">
                  <a:moveTo>
                    <a:pt x="84" y="1"/>
                  </a:moveTo>
                  <a:lnTo>
                    <a:pt x="1" y="314"/>
                  </a:lnTo>
                  <a:lnTo>
                    <a:pt x="35340" y="10090"/>
                  </a:lnTo>
                  <a:lnTo>
                    <a:pt x="35423" y="977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515;p32">
              <a:extLst>
                <a:ext uri="{FF2B5EF4-FFF2-40B4-BE49-F238E27FC236}">
                  <a16:creationId xmlns:a16="http://schemas.microsoft.com/office/drawing/2014/main" id="{5C1D5B85-290B-563D-2D8F-7DF658F642C4}"/>
                </a:ext>
              </a:extLst>
            </p:cNvPr>
            <p:cNvSpPr/>
            <p:nvPr/>
          </p:nvSpPr>
          <p:spPr>
            <a:xfrm>
              <a:off x="3999000" y="976800"/>
              <a:ext cx="299200" cy="933075"/>
            </a:xfrm>
            <a:custGeom>
              <a:avLst/>
              <a:gdLst/>
              <a:ahLst/>
              <a:cxnLst/>
              <a:rect l="l" t="t" r="r" b="b"/>
              <a:pathLst>
                <a:path w="11968" h="37323" extrusionOk="0">
                  <a:moveTo>
                    <a:pt x="11654" y="1"/>
                  </a:moveTo>
                  <a:lnTo>
                    <a:pt x="1" y="37218"/>
                  </a:lnTo>
                  <a:lnTo>
                    <a:pt x="314" y="37322"/>
                  </a:lnTo>
                  <a:lnTo>
                    <a:pt x="11967" y="95"/>
                  </a:lnTo>
                  <a:lnTo>
                    <a:pt x="1165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516;p32">
              <a:extLst>
                <a:ext uri="{FF2B5EF4-FFF2-40B4-BE49-F238E27FC236}">
                  <a16:creationId xmlns:a16="http://schemas.microsoft.com/office/drawing/2014/main" id="{0401BEF6-ADD4-6739-E88C-1DB099055715}"/>
                </a:ext>
              </a:extLst>
            </p:cNvPr>
            <p:cNvSpPr/>
            <p:nvPr/>
          </p:nvSpPr>
          <p:spPr>
            <a:xfrm>
              <a:off x="2820000" y="2001900"/>
              <a:ext cx="529775" cy="596850"/>
            </a:xfrm>
            <a:custGeom>
              <a:avLst/>
              <a:gdLst/>
              <a:ahLst/>
              <a:cxnLst/>
              <a:rect l="l" t="t" r="r" b="b"/>
              <a:pathLst>
                <a:path w="21191" h="23874" extrusionOk="0">
                  <a:moveTo>
                    <a:pt x="17143" y="805"/>
                  </a:moveTo>
                  <a:lnTo>
                    <a:pt x="20805" y="23550"/>
                  </a:lnTo>
                  <a:lnTo>
                    <a:pt x="637" y="23184"/>
                  </a:lnTo>
                  <a:lnTo>
                    <a:pt x="17143" y="805"/>
                  </a:lnTo>
                  <a:close/>
                  <a:moveTo>
                    <a:pt x="17341" y="1"/>
                  </a:moveTo>
                  <a:lnTo>
                    <a:pt x="1" y="23487"/>
                  </a:lnTo>
                  <a:lnTo>
                    <a:pt x="20993" y="23873"/>
                  </a:lnTo>
                  <a:lnTo>
                    <a:pt x="21191" y="23873"/>
                  </a:lnTo>
                  <a:lnTo>
                    <a:pt x="1734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517;p32">
              <a:extLst>
                <a:ext uri="{FF2B5EF4-FFF2-40B4-BE49-F238E27FC236}">
                  <a16:creationId xmlns:a16="http://schemas.microsoft.com/office/drawing/2014/main" id="{9BC69F32-6CDE-BB8E-01A1-B32CAB2335EF}"/>
                </a:ext>
              </a:extLst>
            </p:cNvPr>
            <p:cNvSpPr/>
            <p:nvPr/>
          </p:nvSpPr>
          <p:spPr>
            <a:xfrm>
              <a:off x="3254300" y="2007125"/>
              <a:ext cx="1325" cy="1350"/>
            </a:xfrm>
            <a:custGeom>
              <a:avLst/>
              <a:gdLst/>
              <a:ahLst/>
              <a:cxnLst/>
              <a:rect l="l" t="t" r="r" b="b"/>
              <a:pathLst>
                <a:path w="53" h="54" extrusionOk="0">
                  <a:moveTo>
                    <a:pt x="53" y="1"/>
                  </a:moveTo>
                  <a:lnTo>
                    <a:pt x="0" y="11"/>
                  </a:lnTo>
                  <a:lnTo>
                    <a:pt x="11" y="53"/>
                  </a:lnTo>
                  <a:lnTo>
                    <a:pt x="5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518;p32">
              <a:extLst>
                <a:ext uri="{FF2B5EF4-FFF2-40B4-BE49-F238E27FC236}">
                  <a16:creationId xmlns:a16="http://schemas.microsoft.com/office/drawing/2014/main" id="{048F0586-1B05-7D22-78A2-A2DAA24EBE91}"/>
                </a:ext>
              </a:extLst>
            </p:cNvPr>
            <p:cNvSpPr/>
            <p:nvPr/>
          </p:nvSpPr>
          <p:spPr>
            <a:xfrm>
              <a:off x="3254575" y="1905400"/>
              <a:ext cx="743650" cy="105925"/>
            </a:xfrm>
            <a:custGeom>
              <a:avLst/>
              <a:gdLst/>
              <a:ahLst/>
              <a:cxnLst/>
              <a:rect l="l" t="t" r="r" b="b"/>
              <a:pathLst>
                <a:path w="29746" h="4237" extrusionOk="0">
                  <a:moveTo>
                    <a:pt x="29631" y="1"/>
                  </a:moveTo>
                  <a:lnTo>
                    <a:pt x="42" y="4070"/>
                  </a:lnTo>
                  <a:lnTo>
                    <a:pt x="0" y="4122"/>
                  </a:lnTo>
                  <a:lnTo>
                    <a:pt x="21" y="4237"/>
                  </a:lnTo>
                  <a:lnTo>
                    <a:pt x="29746" y="157"/>
                  </a:lnTo>
                  <a:lnTo>
                    <a:pt x="2963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519;p32">
              <a:extLst>
                <a:ext uri="{FF2B5EF4-FFF2-40B4-BE49-F238E27FC236}">
                  <a16:creationId xmlns:a16="http://schemas.microsoft.com/office/drawing/2014/main" id="{701CDD0C-D192-350A-6B31-FBFEA00B4A5B}"/>
                </a:ext>
              </a:extLst>
            </p:cNvPr>
            <p:cNvSpPr/>
            <p:nvPr/>
          </p:nvSpPr>
          <p:spPr>
            <a:xfrm>
              <a:off x="3255075" y="1909325"/>
              <a:ext cx="745000" cy="273625"/>
            </a:xfrm>
            <a:custGeom>
              <a:avLst/>
              <a:gdLst/>
              <a:ahLst/>
              <a:cxnLst/>
              <a:rect l="l" t="t" r="r" b="b"/>
              <a:pathLst>
                <a:path w="29800" h="10945" extrusionOk="0">
                  <a:moveTo>
                    <a:pt x="29726" y="0"/>
                  </a:moveTo>
                  <a:lnTo>
                    <a:pt x="1" y="4080"/>
                  </a:lnTo>
                  <a:lnTo>
                    <a:pt x="28" y="4246"/>
                  </a:lnTo>
                  <a:lnTo>
                    <a:pt x="28" y="4246"/>
                  </a:lnTo>
                  <a:lnTo>
                    <a:pt x="29737" y="157"/>
                  </a:lnTo>
                  <a:lnTo>
                    <a:pt x="29799" y="84"/>
                  </a:lnTo>
                  <a:lnTo>
                    <a:pt x="29726" y="0"/>
                  </a:lnTo>
                  <a:close/>
                  <a:moveTo>
                    <a:pt x="28" y="4246"/>
                  </a:moveTo>
                  <a:lnTo>
                    <a:pt x="22" y="4247"/>
                  </a:lnTo>
                  <a:lnTo>
                    <a:pt x="1107" y="10945"/>
                  </a:lnTo>
                  <a:lnTo>
                    <a:pt x="28" y="4246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520;p32">
              <a:extLst>
                <a:ext uri="{FF2B5EF4-FFF2-40B4-BE49-F238E27FC236}">
                  <a16:creationId xmlns:a16="http://schemas.microsoft.com/office/drawing/2014/main" id="{F9A27CBB-8250-4F48-C59D-091CD37BB80B}"/>
                </a:ext>
              </a:extLst>
            </p:cNvPr>
            <p:cNvSpPr/>
            <p:nvPr/>
          </p:nvSpPr>
          <p:spPr>
            <a:xfrm>
              <a:off x="3998475" y="1911400"/>
              <a:ext cx="2625" cy="1850"/>
            </a:xfrm>
            <a:custGeom>
              <a:avLst/>
              <a:gdLst/>
              <a:ahLst/>
              <a:cxnLst/>
              <a:rect l="l" t="t" r="r" b="b"/>
              <a:pathLst>
                <a:path w="105" h="74" extrusionOk="0">
                  <a:moveTo>
                    <a:pt x="63" y="1"/>
                  </a:moveTo>
                  <a:lnTo>
                    <a:pt x="1" y="74"/>
                  </a:lnTo>
                  <a:lnTo>
                    <a:pt x="1" y="74"/>
                  </a:lnTo>
                  <a:lnTo>
                    <a:pt x="105" y="64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521;p32">
              <a:extLst>
                <a:ext uri="{FF2B5EF4-FFF2-40B4-BE49-F238E27FC236}">
                  <a16:creationId xmlns:a16="http://schemas.microsoft.com/office/drawing/2014/main" id="{4A690CE1-B939-C40A-85A1-7179761D184A}"/>
                </a:ext>
              </a:extLst>
            </p:cNvPr>
            <p:cNvSpPr/>
            <p:nvPr/>
          </p:nvSpPr>
          <p:spPr>
            <a:xfrm>
              <a:off x="3246225" y="2008175"/>
              <a:ext cx="2100" cy="550"/>
            </a:xfrm>
            <a:custGeom>
              <a:avLst/>
              <a:gdLst/>
              <a:ahLst/>
              <a:cxnLst/>
              <a:rect l="l" t="t" r="r" b="b"/>
              <a:pathLst>
                <a:path w="84" h="22" extrusionOk="0">
                  <a:moveTo>
                    <a:pt x="73" y="0"/>
                  </a:moveTo>
                  <a:lnTo>
                    <a:pt x="0" y="11"/>
                  </a:lnTo>
                  <a:lnTo>
                    <a:pt x="0" y="21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522;p32">
              <a:extLst>
                <a:ext uri="{FF2B5EF4-FFF2-40B4-BE49-F238E27FC236}">
                  <a16:creationId xmlns:a16="http://schemas.microsoft.com/office/drawing/2014/main" id="{56ECAF15-79F2-D85C-C04B-81F54EA51113}"/>
                </a:ext>
              </a:extLst>
            </p:cNvPr>
            <p:cNvSpPr/>
            <p:nvPr/>
          </p:nvSpPr>
          <p:spPr>
            <a:xfrm>
              <a:off x="3248025" y="2008175"/>
              <a:ext cx="825" cy="25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3" y="0"/>
                  </a:moveTo>
                  <a:lnTo>
                    <a:pt x="1" y="0"/>
                  </a:lnTo>
                  <a:lnTo>
                    <a:pt x="12" y="0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523;p32">
              <a:extLst>
                <a:ext uri="{FF2B5EF4-FFF2-40B4-BE49-F238E27FC236}">
                  <a16:creationId xmlns:a16="http://schemas.microsoft.com/office/drawing/2014/main" id="{4B33A8CA-EEEF-F1DE-227B-08DE456ECA8D}"/>
                </a:ext>
              </a:extLst>
            </p:cNvPr>
            <p:cNvSpPr/>
            <p:nvPr/>
          </p:nvSpPr>
          <p:spPr>
            <a:xfrm>
              <a:off x="3246225" y="2008175"/>
              <a:ext cx="2350" cy="2625"/>
            </a:xfrm>
            <a:custGeom>
              <a:avLst/>
              <a:gdLst/>
              <a:ahLst/>
              <a:cxnLst/>
              <a:rect l="l" t="t" r="r" b="b"/>
              <a:pathLst>
                <a:path w="94" h="105" extrusionOk="0">
                  <a:moveTo>
                    <a:pt x="84" y="0"/>
                  </a:moveTo>
                  <a:lnTo>
                    <a:pt x="0" y="21"/>
                  </a:lnTo>
                  <a:lnTo>
                    <a:pt x="21" y="105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524;p32">
              <a:extLst>
                <a:ext uri="{FF2B5EF4-FFF2-40B4-BE49-F238E27FC236}">
                  <a16:creationId xmlns:a16="http://schemas.microsoft.com/office/drawing/2014/main" id="{3CBCAFC1-21FA-91E7-A9AF-F4491F08FB95}"/>
                </a:ext>
              </a:extLst>
            </p:cNvPr>
            <p:cNvSpPr/>
            <p:nvPr/>
          </p:nvSpPr>
          <p:spPr>
            <a:xfrm>
              <a:off x="3246750" y="2007400"/>
              <a:ext cx="101750" cy="587950"/>
            </a:xfrm>
            <a:custGeom>
              <a:avLst/>
              <a:gdLst/>
              <a:ahLst/>
              <a:cxnLst/>
              <a:rect l="l" t="t" r="r" b="b"/>
              <a:pathLst>
                <a:path w="4070" h="23518" extrusionOk="0">
                  <a:moveTo>
                    <a:pt x="302" y="0"/>
                  </a:moveTo>
                  <a:lnTo>
                    <a:pt x="146" y="21"/>
                  </a:lnTo>
                  <a:lnTo>
                    <a:pt x="84" y="31"/>
                  </a:lnTo>
                  <a:lnTo>
                    <a:pt x="73" y="31"/>
                  </a:lnTo>
                  <a:lnTo>
                    <a:pt x="0" y="136"/>
                  </a:lnTo>
                  <a:lnTo>
                    <a:pt x="73" y="585"/>
                  </a:lnTo>
                  <a:lnTo>
                    <a:pt x="2567" y="16037"/>
                  </a:lnTo>
                  <a:lnTo>
                    <a:pt x="3766" y="23518"/>
                  </a:lnTo>
                  <a:lnTo>
                    <a:pt x="3923" y="23497"/>
                  </a:lnTo>
                  <a:lnTo>
                    <a:pt x="3933" y="23330"/>
                  </a:lnTo>
                  <a:lnTo>
                    <a:pt x="4069" y="23330"/>
                  </a:lnTo>
                  <a:lnTo>
                    <a:pt x="1440" y="7022"/>
                  </a:lnTo>
                  <a:lnTo>
                    <a:pt x="334" y="157"/>
                  </a:lnTo>
                  <a:lnTo>
                    <a:pt x="313" y="42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525;p32">
              <a:extLst>
                <a:ext uri="{FF2B5EF4-FFF2-40B4-BE49-F238E27FC236}">
                  <a16:creationId xmlns:a16="http://schemas.microsoft.com/office/drawing/2014/main" id="{D51AC2A1-C3F8-7108-2546-285B0E0B43D4}"/>
                </a:ext>
              </a:extLst>
            </p:cNvPr>
            <p:cNvSpPr/>
            <p:nvPr/>
          </p:nvSpPr>
          <p:spPr>
            <a:xfrm>
              <a:off x="1695525" y="2755500"/>
              <a:ext cx="737425" cy="689675"/>
            </a:xfrm>
            <a:custGeom>
              <a:avLst/>
              <a:gdLst/>
              <a:ahLst/>
              <a:cxnLst/>
              <a:rect l="l" t="t" r="r" b="b"/>
              <a:pathLst>
                <a:path w="29497" h="27587" extrusionOk="0">
                  <a:moveTo>
                    <a:pt x="4059" y="668"/>
                  </a:moveTo>
                  <a:lnTo>
                    <a:pt x="28766" y="24269"/>
                  </a:lnTo>
                  <a:lnTo>
                    <a:pt x="376" y="27221"/>
                  </a:lnTo>
                  <a:lnTo>
                    <a:pt x="4059" y="668"/>
                  </a:lnTo>
                  <a:close/>
                  <a:moveTo>
                    <a:pt x="3830" y="0"/>
                  </a:moveTo>
                  <a:lnTo>
                    <a:pt x="0" y="27586"/>
                  </a:lnTo>
                  <a:lnTo>
                    <a:pt x="29152" y="24561"/>
                  </a:lnTo>
                  <a:lnTo>
                    <a:pt x="29496" y="24519"/>
                  </a:lnTo>
                  <a:lnTo>
                    <a:pt x="383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526;p32">
              <a:extLst>
                <a:ext uri="{FF2B5EF4-FFF2-40B4-BE49-F238E27FC236}">
                  <a16:creationId xmlns:a16="http://schemas.microsoft.com/office/drawing/2014/main" id="{A82AF6DB-6F5D-A173-24FE-B38A31AB77DD}"/>
                </a:ext>
              </a:extLst>
            </p:cNvPr>
            <p:cNvSpPr/>
            <p:nvPr/>
          </p:nvSpPr>
          <p:spPr>
            <a:xfrm>
              <a:off x="1791250" y="2760950"/>
              <a:ext cx="635425" cy="607275"/>
            </a:xfrm>
            <a:custGeom>
              <a:avLst/>
              <a:gdLst/>
              <a:ahLst/>
              <a:cxnLst/>
              <a:rect l="l" t="t" r="r" b="b"/>
              <a:pathLst>
                <a:path w="25417" h="24291" extrusionOk="0">
                  <a:moveTo>
                    <a:pt x="230" y="1"/>
                  </a:moveTo>
                  <a:lnTo>
                    <a:pt x="1" y="230"/>
                  </a:lnTo>
                  <a:lnTo>
                    <a:pt x="25197" y="24290"/>
                  </a:lnTo>
                  <a:lnTo>
                    <a:pt x="25417" y="24061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527;p32">
              <a:extLst>
                <a:ext uri="{FF2B5EF4-FFF2-40B4-BE49-F238E27FC236}">
                  <a16:creationId xmlns:a16="http://schemas.microsoft.com/office/drawing/2014/main" id="{0F02BD5E-36D3-0A5A-0DF5-CA7B07B12612}"/>
                </a:ext>
              </a:extLst>
            </p:cNvPr>
            <p:cNvSpPr/>
            <p:nvPr/>
          </p:nvSpPr>
          <p:spPr>
            <a:xfrm>
              <a:off x="3344825" y="1906200"/>
              <a:ext cx="1201975" cy="701925"/>
            </a:xfrm>
            <a:custGeom>
              <a:avLst/>
              <a:gdLst/>
              <a:ahLst/>
              <a:cxnLst/>
              <a:rect l="l" t="t" r="r" b="b"/>
              <a:pathLst>
                <a:path w="48079" h="28077" extrusionOk="0">
                  <a:moveTo>
                    <a:pt x="26449" y="0"/>
                  </a:moveTo>
                  <a:lnTo>
                    <a:pt x="26188" y="198"/>
                  </a:lnTo>
                  <a:lnTo>
                    <a:pt x="47420" y="27754"/>
                  </a:lnTo>
                  <a:lnTo>
                    <a:pt x="10" y="27378"/>
                  </a:lnTo>
                  <a:lnTo>
                    <a:pt x="0" y="27701"/>
                  </a:lnTo>
                  <a:lnTo>
                    <a:pt x="48078" y="28077"/>
                  </a:lnTo>
                  <a:lnTo>
                    <a:pt x="48078" y="28077"/>
                  </a:lnTo>
                  <a:lnTo>
                    <a:pt x="2644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528;p32">
              <a:extLst>
                <a:ext uri="{FF2B5EF4-FFF2-40B4-BE49-F238E27FC236}">
                  <a16:creationId xmlns:a16="http://schemas.microsoft.com/office/drawing/2014/main" id="{3DEE1F23-5A2A-65DB-ADD4-F9112E66938F}"/>
                </a:ext>
              </a:extLst>
            </p:cNvPr>
            <p:cNvSpPr/>
            <p:nvPr/>
          </p:nvSpPr>
          <p:spPr>
            <a:xfrm>
              <a:off x="3864650" y="2608100"/>
              <a:ext cx="670900" cy="897075"/>
            </a:xfrm>
            <a:custGeom>
              <a:avLst/>
              <a:gdLst/>
              <a:ahLst/>
              <a:cxnLst/>
              <a:rect l="l" t="t" r="r" b="b"/>
              <a:pathLst>
                <a:path w="26836" h="35883" extrusionOk="0">
                  <a:moveTo>
                    <a:pt x="26638" y="1"/>
                  </a:moveTo>
                  <a:lnTo>
                    <a:pt x="1" y="35882"/>
                  </a:lnTo>
                  <a:lnTo>
                    <a:pt x="335" y="35704"/>
                  </a:lnTo>
                  <a:lnTo>
                    <a:pt x="2683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529;p32">
              <a:extLst>
                <a:ext uri="{FF2B5EF4-FFF2-40B4-BE49-F238E27FC236}">
                  <a16:creationId xmlns:a16="http://schemas.microsoft.com/office/drawing/2014/main" id="{F0C85B8E-10CA-2183-8141-A467ED1257FF}"/>
                </a:ext>
              </a:extLst>
            </p:cNvPr>
            <p:cNvSpPr/>
            <p:nvPr/>
          </p:nvSpPr>
          <p:spPr>
            <a:xfrm>
              <a:off x="3873000" y="2608100"/>
              <a:ext cx="667000" cy="892625"/>
            </a:xfrm>
            <a:custGeom>
              <a:avLst/>
              <a:gdLst/>
              <a:ahLst/>
              <a:cxnLst/>
              <a:rect l="l" t="t" r="r" b="b"/>
              <a:pathLst>
                <a:path w="26680" h="35705" extrusionOk="0">
                  <a:moveTo>
                    <a:pt x="26502" y="1"/>
                  </a:moveTo>
                  <a:lnTo>
                    <a:pt x="1" y="35704"/>
                  </a:lnTo>
                  <a:lnTo>
                    <a:pt x="1" y="35704"/>
                  </a:lnTo>
                  <a:lnTo>
                    <a:pt x="335" y="35537"/>
                  </a:lnTo>
                  <a:lnTo>
                    <a:pt x="26680" y="32"/>
                  </a:lnTo>
                  <a:lnTo>
                    <a:pt x="26669" y="32"/>
                  </a:lnTo>
                  <a:lnTo>
                    <a:pt x="26617" y="95"/>
                  </a:lnTo>
                  <a:lnTo>
                    <a:pt x="2654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530;p32">
              <a:extLst>
                <a:ext uri="{FF2B5EF4-FFF2-40B4-BE49-F238E27FC236}">
                  <a16:creationId xmlns:a16="http://schemas.microsoft.com/office/drawing/2014/main" id="{CD84E97C-A884-50E1-789D-26CA2679ED03}"/>
                </a:ext>
              </a:extLst>
            </p:cNvPr>
            <p:cNvSpPr/>
            <p:nvPr/>
          </p:nvSpPr>
          <p:spPr>
            <a:xfrm>
              <a:off x="3858675" y="3496525"/>
              <a:ext cx="22700" cy="21675"/>
            </a:xfrm>
            <a:custGeom>
              <a:avLst/>
              <a:gdLst/>
              <a:ahLst/>
              <a:cxnLst/>
              <a:rect l="l" t="t" r="r" b="b"/>
              <a:pathLst>
                <a:path w="908" h="867" extrusionOk="0">
                  <a:moveTo>
                    <a:pt x="908" y="0"/>
                  </a:moveTo>
                  <a:lnTo>
                    <a:pt x="574" y="167"/>
                  </a:lnTo>
                  <a:lnTo>
                    <a:pt x="240" y="345"/>
                  </a:lnTo>
                  <a:lnTo>
                    <a:pt x="0" y="668"/>
                  </a:lnTo>
                  <a:lnTo>
                    <a:pt x="261" y="867"/>
                  </a:lnTo>
                  <a:lnTo>
                    <a:pt x="90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531;p32">
              <a:extLst>
                <a:ext uri="{FF2B5EF4-FFF2-40B4-BE49-F238E27FC236}">
                  <a16:creationId xmlns:a16="http://schemas.microsoft.com/office/drawing/2014/main" id="{56D76DEC-305D-AE91-4B22-FCD6275E68E6}"/>
                </a:ext>
              </a:extLst>
            </p:cNvPr>
            <p:cNvSpPr/>
            <p:nvPr/>
          </p:nvSpPr>
          <p:spPr>
            <a:xfrm>
              <a:off x="4530600" y="26057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63" y="0"/>
                  </a:moveTo>
                  <a:lnTo>
                    <a:pt x="0" y="94"/>
                  </a:lnTo>
                  <a:lnTo>
                    <a:pt x="240" y="94"/>
                  </a:lnTo>
                  <a:lnTo>
                    <a:pt x="219" y="63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532;p32">
              <a:extLst>
                <a:ext uri="{FF2B5EF4-FFF2-40B4-BE49-F238E27FC236}">
                  <a16:creationId xmlns:a16="http://schemas.microsoft.com/office/drawing/2014/main" id="{D7C10E9A-0FC9-97D1-0260-D4B204C07356}"/>
                </a:ext>
              </a:extLst>
            </p:cNvPr>
            <p:cNvSpPr/>
            <p:nvPr/>
          </p:nvSpPr>
          <p:spPr>
            <a:xfrm>
              <a:off x="5282325" y="840925"/>
              <a:ext cx="709250" cy="476325"/>
            </a:xfrm>
            <a:custGeom>
              <a:avLst/>
              <a:gdLst/>
              <a:ahLst/>
              <a:cxnLst/>
              <a:rect l="l" t="t" r="r" b="b"/>
              <a:pathLst>
                <a:path w="28370" h="19053" extrusionOk="0">
                  <a:moveTo>
                    <a:pt x="10455" y="439"/>
                  </a:moveTo>
                  <a:lnTo>
                    <a:pt x="27170" y="18238"/>
                  </a:lnTo>
                  <a:lnTo>
                    <a:pt x="648" y="8065"/>
                  </a:lnTo>
                  <a:lnTo>
                    <a:pt x="10455" y="439"/>
                  </a:lnTo>
                  <a:close/>
                  <a:moveTo>
                    <a:pt x="10497" y="0"/>
                  </a:moveTo>
                  <a:lnTo>
                    <a:pt x="1" y="8170"/>
                  </a:lnTo>
                  <a:lnTo>
                    <a:pt x="28369" y="19052"/>
                  </a:lnTo>
                  <a:lnTo>
                    <a:pt x="28369" y="19052"/>
                  </a:lnTo>
                  <a:lnTo>
                    <a:pt x="10497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533;p32">
              <a:extLst>
                <a:ext uri="{FF2B5EF4-FFF2-40B4-BE49-F238E27FC236}">
                  <a16:creationId xmlns:a16="http://schemas.microsoft.com/office/drawing/2014/main" id="{00274DBE-258D-2F37-0106-D3F6B78D8A57}"/>
                </a:ext>
              </a:extLst>
            </p:cNvPr>
            <p:cNvSpPr/>
            <p:nvPr/>
          </p:nvSpPr>
          <p:spPr>
            <a:xfrm>
              <a:off x="3991950" y="1901225"/>
              <a:ext cx="939325" cy="709250"/>
            </a:xfrm>
            <a:custGeom>
              <a:avLst/>
              <a:gdLst/>
              <a:ahLst/>
              <a:cxnLst/>
              <a:rect l="l" t="t" r="r" b="b"/>
              <a:pathLst>
                <a:path w="37573" h="28370" extrusionOk="0">
                  <a:moveTo>
                    <a:pt x="867" y="596"/>
                  </a:moveTo>
                  <a:lnTo>
                    <a:pt x="36988" y="11280"/>
                  </a:lnTo>
                  <a:lnTo>
                    <a:pt x="21880" y="27858"/>
                  </a:lnTo>
                  <a:lnTo>
                    <a:pt x="867" y="596"/>
                  </a:lnTo>
                  <a:close/>
                  <a:moveTo>
                    <a:pt x="0" y="1"/>
                  </a:moveTo>
                  <a:lnTo>
                    <a:pt x="21734" y="28213"/>
                  </a:lnTo>
                  <a:lnTo>
                    <a:pt x="21859" y="28370"/>
                  </a:lnTo>
                  <a:lnTo>
                    <a:pt x="37572" y="111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534;p32">
              <a:extLst>
                <a:ext uri="{FF2B5EF4-FFF2-40B4-BE49-F238E27FC236}">
                  <a16:creationId xmlns:a16="http://schemas.microsoft.com/office/drawing/2014/main" id="{2176C53B-7455-4A7C-3978-7F3C3B962F13}"/>
                </a:ext>
              </a:extLst>
            </p:cNvPr>
            <p:cNvSpPr/>
            <p:nvPr/>
          </p:nvSpPr>
          <p:spPr>
            <a:xfrm>
              <a:off x="4920025" y="1042550"/>
              <a:ext cx="374325" cy="1139900"/>
            </a:xfrm>
            <a:custGeom>
              <a:avLst/>
              <a:gdLst/>
              <a:ahLst/>
              <a:cxnLst/>
              <a:rect l="l" t="t" r="r" b="b"/>
              <a:pathLst>
                <a:path w="14973" h="45596" extrusionOk="0">
                  <a:moveTo>
                    <a:pt x="14670" y="0"/>
                  </a:moveTo>
                  <a:lnTo>
                    <a:pt x="0" y="45491"/>
                  </a:lnTo>
                  <a:lnTo>
                    <a:pt x="313" y="45595"/>
                  </a:lnTo>
                  <a:lnTo>
                    <a:pt x="14973" y="105"/>
                  </a:lnTo>
                  <a:lnTo>
                    <a:pt x="1467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535;p32">
              <a:extLst>
                <a:ext uri="{FF2B5EF4-FFF2-40B4-BE49-F238E27FC236}">
                  <a16:creationId xmlns:a16="http://schemas.microsoft.com/office/drawing/2014/main" id="{5B30B664-6204-48A4-4B92-D6D3AE1951B8}"/>
                </a:ext>
              </a:extLst>
            </p:cNvPr>
            <p:cNvSpPr/>
            <p:nvPr/>
          </p:nvSpPr>
          <p:spPr>
            <a:xfrm>
              <a:off x="4531625" y="2174350"/>
              <a:ext cx="862625" cy="785900"/>
            </a:xfrm>
            <a:custGeom>
              <a:avLst/>
              <a:gdLst/>
              <a:ahLst/>
              <a:cxnLst/>
              <a:rect l="l" t="t" r="r" b="b"/>
              <a:pathLst>
                <a:path w="34505" h="31436" extrusionOk="0">
                  <a:moveTo>
                    <a:pt x="15661" y="543"/>
                  </a:moveTo>
                  <a:lnTo>
                    <a:pt x="33722" y="30768"/>
                  </a:lnTo>
                  <a:lnTo>
                    <a:pt x="33722" y="30768"/>
                  </a:lnTo>
                  <a:lnTo>
                    <a:pt x="553" y="17132"/>
                  </a:lnTo>
                  <a:lnTo>
                    <a:pt x="15661" y="543"/>
                  </a:lnTo>
                  <a:close/>
                  <a:moveTo>
                    <a:pt x="15724" y="0"/>
                  </a:moveTo>
                  <a:lnTo>
                    <a:pt x="1" y="17246"/>
                  </a:lnTo>
                  <a:lnTo>
                    <a:pt x="34056" y="31248"/>
                  </a:lnTo>
                  <a:lnTo>
                    <a:pt x="34504" y="31436"/>
                  </a:lnTo>
                  <a:lnTo>
                    <a:pt x="15828" y="188"/>
                  </a:lnTo>
                  <a:lnTo>
                    <a:pt x="1572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536;p32">
              <a:extLst>
                <a:ext uri="{FF2B5EF4-FFF2-40B4-BE49-F238E27FC236}">
                  <a16:creationId xmlns:a16="http://schemas.microsoft.com/office/drawing/2014/main" id="{3446E0A4-49E5-89AC-BB50-57FB0BFD20CD}"/>
                </a:ext>
              </a:extLst>
            </p:cNvPr>
            <p:cNvSpPr/>
            <p:nvPr/>
          </p:nvSpPr>
          <p:spPr>
            <a:xfrm>
              <a:off x="5971200" y="1297400"/>
              <a:ext cx="368075" cy="697225"/>
            </a:xfrm>
            <a:custGeom>
              <a:avLst/>
              <a:gdLst/>
              <a:ahLst/>
              <a:cxnLst/>
              <a:rect l="l" t="t" r="r" b="b"/>
              <a:pathLst>
                <a:path w="14723" h="27889" extrusionOk="0">
                  <a:moveTo>
                    <a:pt x="429" y="772"/>
                  </a:moveTo>
                  <a:lnTo>
                    <a:pt x="14284" y="12072"/>
                  </a:lnTo>
                  <a:lnTo>
                    <a:pt x="4080" y="27012"/>
                  </a:lnTo>
                  <a:lnTo>
                    <a:pt x="429" y="772"/>
                  </a:lnTo>
                  <a:close/>
                  <a:moveTo>
                    <a:pt x="0" y="0"/>
                  </a:moveTo>
                  <a:lnTo>
                    <a:pt x="3819" y="27471"/>
                  </a:lnTo>
                  <a:lnTo>
                    <a:pt x="3872" y="27889"/>
                  </a:lnTo>
                  <a:lnTo>
                    <a:pt x="14723" y="120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537;p32">
              <a:extLst>
                <a:ext uri="{FF2B5EF4-FFF2-40B4-BE49-F238E27FC236}">
                  <a16:creationId xmlns:a16="http://schemas.microsoft.com/office/drawing/2014/main" id="{78329D23-E197-CDCA-4C9D-B9A8D1B6711F}"/>
                </a:ext>
              </a:extLst>
            </p:cNvPr>
            <p:cNvSpPr/>
            <p:nvPr/>
          </p:nvSpPr>
          <p:spPr>
            <a:xfrm>
              <a:off x="4928875" y="2181125"/>
              <a:ext cx="718900" cy="762725"/>
            </a:xfrm>
            <a:custGeom>
              <a:avLst/>
              <a:gdLst/>
              <a:ahLst/>
              <a:cxnLst/>
              <a:rect l="l" t="t" r="r" b="b"/>
              <a:pathLst>
                <a:path w="28756" h="30509" extrusionOk="0">
                  <a:moveTo>
                    <a:pt x="22" y="0"/>
                  </a:moveTo>
                  <a:lnTo>
                    <a:pt x="1" y="21"/>
                  </a:lnTo>
                  <a:lnTo>
                    <a:pt x="95" y="167"/>
                  </a:lnTo>
                  <a:lnTo>
                    <a:pt x="28526" y="532"/>
                  </a:lnTo>
                  <a:lnTo>
                    <a:pt x="18187" y="30446"/>
                  </a:lnTo>
                  <a:lnTo>
                    <a:pt x="18218" y="30508"/>
                  </a:lnTo>
                  <a:lnTo>
                    <a:pt x="18333" y="30508"/>
                  </a:lnTo>
                  <a:lnTo>
                    <a:pt x="28756" y="37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538;p32">
              <a:extLst>
                <a:ext uri="{FF2B5EF4-FFF2-40B4-BE49-F238E27FC236}">
                  <a16:creationId xmlns:a16="http://schemas.microsoft.com/office/drawing/2014/main" id="{FA1F7CC7-9FF9-9644-629D-9585B9A4DEA7}"/>
                </a:ext>
              </a:extLst>
            </p:cNvPr>
            <p:cNvSpPr/>
            <p:nvPr/>
          </p:nvSpPr>
          <p:spPr>
            <a:xfrm>
              <a:off x="5387200" y="2190500"/>
              <a:ext cx="262425" cy="753350"/>
            </a:xfrm>
            <a:custGeom>
              <a:avLst/>
              <a:gdLst/>
              <a:ahLst/>
              <a:cxnLst/>
              <a:rect l="l" t="t" r="r" b="b"/>
              <a:pathLst>
                <a:path w="10497" h="30134" extrusionOk="0">
                  <a:moveTo>
                    <a:pt x="10423" y="1"/>
                  </a:moveTo>
                  <a:lnTo>
                    <a:pt x="0" y="30133"/>
                  </a:lnTo>
                  <a:lnTo>
                    <a:pt x="177" y="30133"/>
                  </a:lnTo>
                  <a:lnTo>
                    <a:pt x="10496" y="282"/>
                  </a:lnTo>
                  <a:lnTo>
                    <a:pt x="1042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539;p32">
              <a:extLst>
                <a:ext uri="{FF2B5EF4-FFF2-40B4-BE49-F238E27FC236}">
                  <a16:creationId xmlns:a16="http://schemas.microsoft.com/office/drawing/2014/main" id="{B34DE1FB-F432-E996-EDC7-413910DC40B7}"/>
                </a:ext>
              </a:extLst>
            </p:cNvPr>
            <p:cNvSpPr/>
            <p:nvPr/>
          </p:nvSpPr>
          <p:spPr>
            <a:xfrm>
              <a:off x="5647750" y="2190500"/>
              <a:ext cx="3150" cy="7075"/>
            </a:xfrm>
            <a:custGeom>
              <a:avLst/>
              <a:gdLst/>
              <a:ahLst/>
              <a:cxnLst/>
              <a:rect l="l" t="t" r="r" b="b"/>
              <a:pathLst>
                <a:path w="126" h="283" extrusionOk="0">
                  <a:moveTo>
                    <a:pt x="1" y="1"/>
                  </a:moveTo>
                  <a:lnTo>
                    <a:pt x="74" y="282"/>
                  </a:lnTo>
                  <a:lnTo>
                    <a:pt x="126" y="1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540;p32">
              <a:extLst>
                <a:ext uri="{FF2B5EF4-FFF2-40B4-BE49-F238E27FC236}">
                  <a16:creationId xmlns:a16="http://schemas.microsoft.com/office/drawing/2014/main" id="{E3E52A78-1F36-968D-5492-24CD4B1E461A}"/>
                </a:ext>
              </a:extLst>
            </p:cNvPr>
            <p:cNvSpPr/>
            <p:nvPr/>
          </p:nvSpPr>
          <p:spPr>
            <a:xfrm>
              <a:off x="5647750" y="2186575"/>
              <a:ext cx="5525" cy="3950"/>
            </a:xfrm>
            <a:custGeom>
              <a:avLst/>
              <a:gdLst/>
              <a:ahLst/>
              <a:cxnLst/>
              <a:rect l="l" t="t" r="r" b="b"/>
              <a:pathLst>
                <a:path w="221" h="158" extrusionOk="0">
                  <a:moveTo>
                    <a:pt x="53" y="1"/>
                  </a:moveTo>
                  <a:lnTo>
                    <a:pt x="1" y="158"/>
                  </a:lnTo>
                  <a:lnTo>
                    <a:pt x="199" y="5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541;p32">
              <a:extLst>
                <a:ext uri="{FF2B5EF4-FFF2-40B4-BE49-F238E27FC236}">
                  <a16:creationId xmlns:a16="http://schemas.microsoft.com/office/drawing/2014/main" id="{699BFDD6-5E1A-631E-96C4-90DEFAEE16D1}"/>
                </a:ext>
              </a:extLst>
            </p:cNvPr>
            <p:cNvSpPr/>
            <p:nvPr/>
          </p:nvSpPr>
          <p:spPr>
            <a:xfrm>
              <a:off x="4929150" y="2177200"/>
              <a:ext cx="719950" cy="13325"/>
            </a:xfrm>
            <a:custGeom>
              <a:avLst/>
              <a:gdLst/>
              <a:ahLst/>
              <a:cxnLst/>
              <a:rect l="l" t="t" r="r" b="b"/>
              <a:pathLst>
                <a:path w="28798" h="533" extrusionOk="0">
                  <a:moveTo>
                    <a:pt x="11" y="0"/>
                  </a:moveTo>
                  <a:lnTo>
                    <a:pt x="1" y="53"/>
                  </a:lnTo>
                  <a:lnTo>
                    <a:pt x="84" y="74"/>
                  </a:lnTo>
                  <a:lnTo>
                    <a:pt x="11" y="157"/>
                  </a:lnTo>
                  <a:lnTo>
                    <a:pt x="28745" y="533"/>
                  </a:lnTo>
                  <a:lnTo>
                    <a:pt x="28797" y="376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542;p32">
              <a:extLst>
                <a:ext uri="{FF2B5EF4-FFF2-40B4-BE49-F238E27FC236}">
                  <a16:creationId xmlns:a16="http://schemas.microsoft.com/office/drawing/2014/main" id="{B00C2951-F95A-1BDB-A91C-76AA4A476388}"/>
                </a:ext>
              </a:extLst>
            </p:cNvPr>
            <p:cNvSpPr/>
            <p:nvPr/>
          </p:nvSpPr>
          <p:spPr>
            <a:xfrm>
              <a:off x="5647750" y="2187900"/>
              <a:ext cx="5000" cy="5250"/>
            </a:xfrm>
            <a:custGeom>
              <a:avLst/>
              <a:gdLst/>
              <a:ahLst/>
              <a:cxnLst/>
              <a:rect l="l" t="t" r="r" b="b"/>
              <a:pathLst>
                <a:path w="200" h="210" extrusionOk="0">
                  <a:moveTo>
                    <a:pt x="199" y="1"/>
                  </a:moveTo>
                  <a:lnTo>
                    <a:pt x="1" y="105"/>
                  </a:lnTo>
                  <a:lnTo>
                    <a:pt x="126" y="209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543;p32">
              <a:extLst>
                <a:ext uri="{FF2B5EF4-FFF2-40B4-BE49-F238E27FC236}">
                  <a16:creationId xmlns:a16="http://schemas.microsoft.com/office/drawing/2014/main" id="{E2121A75-64E0-ADEB-C5E4-616CA82CB314}"/>
                </a:ext>
              </a:extLst>
            </p:cNvPr>
            <p:cNvSpPr/>
            <p:nvPr/>
          </p:nvSpPr>
          <p:spPr>
            <a:xfrm>
              <a:off x="5384300" y="2943825"/>
              <a:ext cx="7325" cy="7575"/>
            </a:xfrm>
            <a:custGeom>
              <a:avLst/>
              <a:gdLst/>
              <a:ahLst/>
              <a:cxnLst/>
              <a:rect l="l" t="t" r="r" b="b"/>
              <a:pathLst>
                <a:path w="293" h="303" extrusionOk="0">
                  <a:moveTo>
                    <a:pt x="1" y="0"/>
                  </a:moveTo>
                  <a:lnTo>
                    <a:pt x="189" y="302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544;p32">
              <a:extLst>
                <a:ext uri="{FF2B5EF4-FFF2-40B4-BE49-F238E27FC236}">
                  <a16:creationId xmlns:a16="http://schemas.microsoft.com/office/drawing/2014/main" id="{FF38A443-0A5E-7207-A973-601FFCD61558}"/>
                </a:ext>
              </a:extLst>
            </p:cNvPr>
            <p:cNvSpPr/>
            <p:nvPr/>
          </p:nvSpPr>
          <p:spPr>
            <a:xfrm>
              <a:off x="4923150" y="2187900"/>
              <a:ext cx="157050" cy="262675"/>
            </a:xfrm>
            <a:custGeom>
              <a:avLst/>
              <a:gdLst/>
              <a:ahLst/>
              <a:cxnLst/>
              <a:rect l="l" t="t" r="r" b="b"/>
              <a:pathLst>
                <a:path w="6282" h="10507" extrusionOk="0">
                  <a:moveTo>
                    <a:pt x="0" y="1"/>
                  </a:moveTo>
                  <a:lnTo>
                    <a:pt x="0" y="1"/>
                  </a:lnTo>
                  <a:lnTo>
                    <a:pt x="6281" y="10507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545;p32">
              <a:extLst>
                <a:ext uri="{FF2B5EF4-FFF2-40B4-BE49-F238E27FC236}">
                  <a16:creationId xmlns:a16="http://schemas.microsoft.com/office/drawing/2014/main" id="{782B197E-D0D3-E96F-EFA6-BB8891EFA66A}"/>
                </a:ext>
              </a:extLst>
            </p:cNvPr>
            <p:cNvSpPr/>
            <p:nvPr/>
          </p:nvSpPr>
          <p:spPr>
            <a:xfrm>
              <a:off x="5384575" y="2959975"/>
              <a:ext cx="1325" cy="1325"/>
            </a:xfrm>
            <a:custGeom>
              <a:avLst/>
              <a:gdLst/>
              <a:ahLst/>
              <a:cxnLst/>
              <a:rect l="l" t="t" r="r" b="b"/>
              <a:pathLst>
                <a:path w="53" h="53" extrusionOk="0">
                  <a:moveTo>
                    <a:pt x="1" y="1"/>
                  </a:moveTo>
                  <a:lnTo>
                    <a:pt x="32" y="53"/>
                  </a:lnTo>
                  <a:lnTo>
                    <a:pt x="5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546;p32">
              <a:extLst>
                <a:ext uri="{FF2B5EF4-FFF2-40B4-BE49-F238E27FC236}">
                  <a16:creationId xmlns:a16="http://schemas.microsoft.com/office/drawing/2014/main" id="{AB318479-90F7-0ED9-4574-2108AB3F2283}"/>
                </a:ext>
              </a:extLst>
            </p:cNvPr>
            <p:cNvSpPr/>
            <p:nvPr/>
          </p:nvSpPr>
          <p:spPr>
            <a:xfrm>
              <a:off x="5381700" y="2955025"/>
              <a:ext cx="5250" cy="4975"/>
            </a:xfrm>
            <a:custGeom>
              <a:avLst/>
              <a:gdLst/>
              <a:ahLst/>
              <a:cxnLst/>
              <a:rect l="l" t="t" r="r" b="b"/>
              <a:pathLst>
                <a:path w="210" h="199" extrusionOk="0">
                  <a:moveTo>
                    <a:pt x="1" y="0"/>
                  </a:moveTo>
                  <a:lnTo>
                    <a:pt x="116" y="199"/>
                  </a:lnTo>
                  <a:lnTo>
                    <a:pt x="167" y="199"/>
                  </a:lnTo>
                  <a:lnTo>
                    <a:pt x="209" y="84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547;p32">
              <a:extLst>
                <a:ext uri="{FF2B5EF4-FFF2-40B4-BE49-F238E27FC236}">
                  <a16:creationId xmlns:a16="http://schemas.microsoft.com/office/drawing/2014/main" id="{93C47EF4-A2D3-10B2-0C8C-09D3B49F52A0}"/>
                </a:ext>
              </a:extLst>
            </p:cNvPr>
            <p:cNvSpPr/>
            <p:nvPr/>
          </p:nvSpPr>
          <p:spPr>
            <a:xfrm>
              <a:off x="4916625" y="2176950"/>
              <a:ext cx="14650" cy="4725"/>
            </a:xfrm>
            <a:custGeom>
              <a:avLst/>
              <a:gdLst/>
              <a:ahLst/>
              <a:cxnLst/>
              <a:rect l="l" t="t" r="r" b="b"/>
              <a:pathLst>
                <a:path w="586" h="189" extrusionOk="0">
                  <a:moveTo>
                    <a:pt x="1" y="0"/>
                  </a:moveTo>
                  <a:lnTo>
                    <a:pt x="94" y="146"/>
                  </a:lnTo>
                  <a:lnTo>
                    <a:pt x="147" y="84"/>
                  </a:lnTo>
                  <a:lnTo>
                    <a:pt x="178" y="0"/>
                  </a:lnTo>
                  <a:close/>
                  <a:moveTo>
                    <a:pt x="502" y="63"/>
                  </a:moveTo>
                  <a:lnTo>
                    <a:pt x="470" y="146"/>
                  </a:lnTo>
                  <a:lnTo>
                    <a:pt x="491" y="188"/>
                  </a:lnTo>
                  <a:lnTo>
                    <a:pt x="512" y="167"/>
                  </a:lnTo>
                  <a:lnTo>
                    <a:pt x="585" y="84"/>
                  </a:lnTo>
                  <a:lnTo>
                    <a:pt x="502" y="63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548;p32">
              <a:extLst>
                <a:ext uri="{FF2B5EF4-FFF2-40B4-BE49-F238E27FC236}">
                  <a16:creationId xmlns:a16="http://schemas.microsoft.com/office/drawing/2014/main" id="{00D8349D-FE52-BD44-C227-15B2CCA73045}"/>
                </a:ext>
              </a:extLst>
            </p:cNvPr>
            <p:cNvSpPr/>
            <p:nvPr/>
          </p:nvSpPr>
          <p:spPr>
            <a:xfrm>
              <a:off x="4920275" y="2176950"/>
              <a:ext cx="9150" cy="3675"/>
            </a:xfrm>
            <a:custGeom>
              <a:avLst/>
              <a:gdLst/>
              <a:ahLst/>
              <a:cxnLst/>
              <a:rect l="l" t="t" r="r" b="b"/>
              <a:pathLst>
                <a:path w="366" h="147" extrusionOk="0">
                  <a:moveTo>
                    <a:pt x="32" y="0"/>
                  </a:moveTo>
                  <a:lnTo>
                    <a:pt x="1" y="84"/>
                  </a:lnTo>
                  <a:lnTo>
                    <a:pt x="74" y="0"/>
                  </a:lnTo>
                  <a:close/>
                  <a:moveTo>
                    <a:pt x="240" y="10"/>
                  </a:moveTo>
                  <a:lnTo>
                    <a:pt x="282" y="84"/>
                  </a:lnTo>
                  <a:lnTo>
                    <a:pt x="324" y="146"/>
                  </a:lnTo>
                  <a:lnTo>
                    <a:pt x="356" y="63"/>
                  </a:lnTo>
                  <a:lnTo>
                    <a:pt x="366" y="1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549;p32">
              <a:extLst>
                <a:ext uri="{FF2B5EF4-FFF2-40B4-BE49-F238E27FC236}">
                  <a16:creationId xmlns:a16="http://schemas.microsoft.com/office/drawing/2014/main" id="{60A27DFD-56CA-FDB2-FD41-2CE4A2407064}"/>
                </a:ext>
              </a:extLst>
            </p:cNvPr>
            <p:cNvSpPr/>
            <p:nvPr/>
          </p:nvSpPr>
          <p:spPr>
            <a:xfrm>
              <a:off x="4918975" y="2176950"/>
              <a:ext cx="470050" cy="780175"/>
            </a:xfrm>
            <a:custGeom>
              <a:avLst/>
              <a:gdLst/>
              <a:ahLst/>
              <a:cxnLst/>
              <a:rect l="l" t="t" r="r" b="b"/>
              <a:pathLst>
                <a:path w="18802" h="31207" extrusionOk="0">
                  <a:moveTo>
                    <a:pt x="126" y="0"/>
                  </a:moveTo>
                  <a:lnTo>
                    <a:pt x="53" y="84"/>
                  </a:lnTo>
                  <a:lnTo>
                    <a:pt x="0" y="146"/>
                  </a:lnTo>
                  <a:lnTo>
                    <a:pt x="167" y="439"/>
                  </a:lnTo>
                  <a:lnTo>
                    <a:pt x="6448" y="10945"/>
                  </a:lnTo>
                  <a:lnTo>
                    <a:pt x="18510" y="31123"/>
                  </a:lnTo>
                  <a:lnTo>
                    <a:pt x="18562" y="31144"/>
                  </a:lnTo>
                  <a:lnTo>
                    <a:pt x="18718" y="31207"/>
                  </a:lnTo>
                  <a:lnTo>
                    <a:pt x="18802" y="30977"/>
                  </a:lnTo>
                  <a:lnTo>
                    <a:pt x="18614" y="30675"/>
                  </a:lnTo>
                  <a:lnTo>
                    <a:pt x="18583" y="30613"/>
                  </a:lnTo>
                  <a:lnTo>
                    <a:pt x="491" y="334"/>
                  </a:lnTo>
                  <a:lnTo>
                    <a:pt x="397" y="188"/>
                  </a:lnTo>
                  <a:lnTo>
                    <a:pt x="376" y="146"/>
                  </a:lnTo>
                  <a:lnTo>
                    <a:pt x="334" y="84"/>
                  </a:lnTo>
                  <a:lnTo>
                    <a:pt x="292" y="10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550;p32">
              <a:extLst>
                <a:ext uri="{FF2B5EF4-FFF2-40B4-BE49-F238E27FC236}">
                  <a16:creationId xmlns:a16="http://schemas.microsoft.com/office/drawing/2014/main" id="{7F18DE85-ABC4-489F-7312-BE924171B054}"/>
                </a:ext>
              </a:extLst>
            </p:cNvPr>
            <p:cNvSpPr/>
            <p:nvPr/>
          </p:nvSpPr>
          <p:spPr>
            <a:xfrm>
              <a:off x="6067175" y="1589775"/>
              <a:ext cx="448950" cy="461200"/>
            </a:xfrm>
            <a:custGeom>
              <a:avLst/>
              <a:gdLst/>
              <a:ahLst/>
              <a:cxnLst/>
              <a:rect l="l" t="t" r="r" b="b"/>
              <a:pathLst>
                <a:path w="17958" h="18448" extrusionOk="0">
                  <a:moveTo>
                    <a:pt x="10706" y="1"/>
                  </a:moveTo>
                  <a:lnTo>
                    <a:pt x="1" y="15672"/>
                  </a:lnTo>
                  <a:lnTo>
                    <a:pt x="272" y="15850"/>
                  </a:lnTo>
                  <a:lnTo>
                    <a:pt x="10622" y="690"/>
                  </a:lnTo>
                  <a:lnTo>
                    <a:pt x="17655" y="18447"/>
                  </a:lnTo>
                  <a:lnTo>
                    <a:pt x="17958" y="18333"/>
                  </a:lnTo>
                  <a:lnTo>
                    <a:pt x="1070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551;p32">
              <a:extLst>
                <a:ext uri="{FF2B5EF4-FFF2-40B4-BE49-F238E27FC236}">
                  <a16:creationId xmlns:a16="http://schemas.microsoft.com/office/drawing/2014/main" id="{5A2586C9-D1F6-F3CB-7BED-0773C468F706}"/>
                </a:ext>
              </a:extLst>
            </p:cNvPr>
            <p:cNvSpPr/>
            <p:nvPr/>
          </p:nvSpPr>
          <p:spPr>
            <a:xfrm>
              <a:off x="5643850" y="1290600"/>
              <a:ext cx="430675" cy="901225"/>
            </a:xfrm>
            <a:custGeom>
              <a:avLst/>
              <a:gdLst/>
              <a:ahLst/>
              <a:cxnLst/>
              <a:rect l="l" t="t" r="r" b="b"/>
              <a:pathLst>
                <a:path w="17227" h="36049" extrusionOk="0">
                  <a:moveTo>
                    <a:pt x="13387" y="1"/>
                  </a:moveTo>
                  <a:lnTo>
                    <a:pt x="1" y="35944"/>
                  </a:lnTo>
                  <a:lnTo>
                    <a:pt x="303" y="36049"/>
                  </a:lnTo>
                  <a:lnTo>
                    <a:pt x="13240" y="1316"/>
                  </a:lnTo>
                  <a:lnTo>
                    <a:pt x="16913" y="27743"/>
                  </a:lnTo>
                  <a:lnTo>
                    <a:pt x="17226" y="27702"/>
                  </a:lnTo>
                  <a:lnTo>
                    <a:pt x="1338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552;p32">
              <a:extLst>
                <a:ext uri="{FF2B5EF4-FFF2-40B4-BE49-F238E27FC236}">
                  <a16:creationId xmlns:a16="http://schemas.microsoft.com/office/drawing/2014/main" id="{E8AF019A-FA49-FF3A-EB54-D4CCCD7EFD96}"/>
                </a:ext>
              </a:extLst>
            </p:cNvPr>
            <p:cNvSpPr/>
            <p:nvPr/>
          </p:nvSpPr>
          <p:spPr>
            <a:xfrm>
              <a:off x="4912975" y="1294275"/>
              <a:ext cx="1072600" cy="900425"/>
            </a:xfrm>
            <a:custGeom>
              <a:avLst/>
              <a:gdLst/>
              <a:ahLst/>
              <a:cxnLst/>
              <a:rect l="l" t="t" r="r" b="b"/>
              <a:pathLst>
                <a:path w="42904" h="36017" extrusionOk="0">
                  <a:moveTo>
                    <a:pt x="42183" y="1023"/>
                  </a:moveTo>
                  <a:lnTo>
                    <a:pt x="29277" y="35683"/>
                  </a:lnTo>
                  <a:lnTo>
                    <a:pt x="877" y="35317"/>
                  </a:lnTo>
                  <a:lnTo>
                    <a:pt x="42183" y="1023"/>
                  </a:lnTo>
                  <a:close/>
                  <a:moveTo>
                    <a:pt x="42904" y="0"/>
                  </a:moveTo>
                  <a:lnTo>
                    <a:pt x="335" y="35349"/>
                  </a:lnTo>
                  <a:lnTo>
                    <a:pt x="1" y="35630"/>
                  </a:lnTo>
                  <a:lnTo>
                    <a:pt x="29382" y="36017"/>
                  </a:lnTo>
                  <a:lnTo>
                    <a:pt x="29496" y="36017"/>
                  </a:lnTo>
                  <a:lnTo>
                    <a:pt x="4290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553;p32">
              <a:extLst>
                <a:ext uri="{FF2B5EF4-FFF2-40B4-BE49-F238E27FC236}">
                  <a16:creationId xmlns:a16="http://schemas.microsoft.com/office/drawing/2014/main" id="{0E37DCEB-9657-E1C7-E285-EE1769CD1D36}"/>
                </a:ext>
              </a:extLst>
            </p:cNvPr>
            <p:cNvSpPr/>
            <p:nvPr/>
          </p:nvSpPr>
          <p:spPr>
            <a:xfrm>
              <a:off x="2780075" y="3511925"/>
              <a:ext cx="1082800" cy="280425"/>
            </a:xfrm>
            <a:custGeom>
              <a:avLst/>
              <a:gdLst/>
              <a:ahLst/>
              <a:cxnLst/>
              <a:rect l="l" t="t" r="r" b="b"/>
              <a:pathLst>
                <a:path w="43312" h="11217" extrusionOk="0">
                  <a:moveTo>
                    <a:pt x="43228" y="0"/>
                  </a:moveTo>
                  <a:lnTo>
                    <a:pt x="1" y="10903"/>
                  </a:lnTo>
                  <a:lnTo>
                    <a:pt x="74" y="11216"/>
                  </a:lnTo>
                  <a:lnTo>
                    <a:pt x="43311" y="313"/>
                  </a:lnTo>
                  <a:lnTo>
                    <a:pt x="43228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554;p32">
              <a:extLst>
                <a:ext uri="{FF2B5EF4-FFF2-40B4-BE49-F238E27FC236}">
                  <a16:creationId xmlns:a16="http://schemas.microsoft.com/office/drawing/2014/main" id="{BB2C2BC9-FB12-9217-42C8-3A7FF05A81C9}"/>
                </a:ext>
              </a:extLst>
            </p:cNvPr>
            <p:cNvSpPr/>
            <p:nvPr/>
          </p:nvSpPr>
          <p:spPr>
            <a:xfrm>
              <a:off x="1694475" y="3360125"/>
              <a:ext cx="740550" cy="538650"/>
            </a:xfrm>
            <a:custGeom>
              <a:avLst/>
              <a:gdLst/>
              <a:ahLst/>
              <a:cxnLst/>
              <a:rect l="l" t="t" r="r" b="b"/>
              <a:pathLst>
                <a:path w="29622" h="21546" extrusionOk="0">
                  <a:moveTo>
                    <a:pt x="28724" y="417"/>
                  </a:moveTo>
                  <a:lnTo>
                    <a:pt x="7429" y="20982"/>
                  </a:lnTo>
                  <a:lnTo>
                    <a:pt x="459" y="3360"/>
                  </a:lnTo>
                  <a:lnTo>
                    <a:pt x="28724" y="417"/>
                  </a:lnTo>
                  <a:close/>
                  <a:moveTo>
                    <a:pt x="29622" y="0"/>
                  </a:moveTo>
                  <a:lnTo>
                    <a:pt x="0" y="3078"/>
                  </a:lnTo>
                  <a:lnTo>
                    <a:pt x="7304" y="21545"/>
                  </a:lnTo>
                  <a:lnTo>
                    <a:pt x="2962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555;p32">
              <a:extLst>
                <a:ext uri="{FF2B5EF4-FFF2-40B4-BE49-F238E27FC236}">
                  <a16:creationId xmlns:a16="http://schemas.microsoft.com/office/drawing/2014/main" id="{97914F9A-B183-FB8C-FDA6-352FD52D3A7A}"/>
                </a:ext>
              </a:extLst>
            </p:cNvPr>
            <p:cNvSpPr/>
            <p:nvPr/>
          </p:nvSpPr>
          <p:spPr>
            <a:xfrm>
              <a:off x="1867425" y="3359600"/>
              <a:ext cx="921550" cy="537600"/>
            </a:xfrm>
            <a:custGeom>
              <a:avLst/>
              <a:gdLst/>
              <a:ahLst/>
              <a:cxnLst/>
              <a:rect l="l" t="t" r="r" b="b"/>
              <a:pathLst>
                <a:path w="36862" h="21504" extrusionOk="0">
                  <a:moveTo>
                    <a:pt x="22245" y="469"/>
                  </a:moveTo>
                  <a:lnTo>
                    <a:pt x="36226" y="17028"/>
                  </a:lnTo>
                  <a:lnTo>
                    <a:pt x="908" y="21065"/>
                  </a:lnTo>
                  <a:lnTo>
                    <a:pt x="22245" y="469"/>
                  </a:lnTo>
                  <a:close/>
                  <a:moveTo>
                    <a:pt x="22266" y="0"/>
                  </a:moveTo>
                  <a:lnTo>
                    <a:pt x="0" y="21503"/>
                  </a:lnTo>
                  <a:lnTo>
                    <a:pt x="36560" y="17309"/>
                  </a:lnTo>
                  <a:lnTo>
                    <a:pt x="36862" y="17278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556;p32">
              <a:extLst>
                <a:ext uri="{FF2B5EF4-FFF2-40B4-BE49-F238E27FC236}">
                  <a16:creationId xmlns:a16="http://schemas.microsoft.com/office/drawing/2014/main" id="{A8C8BD41-658D-4CD6-F769-648AC5F0FE09}"/>
                </a:ext>
              </a:extLst>
            </p:cNvPr>
            <p:cNvSpPr/>
            <p:nvPr/>
          </p:nvSpPr>
          <p:spPr>
            <a:xfrm>
              <a:off x="2768600" y="3508800"/>
              <a:ext cx="1103900" cy="566575"/>
            </a:xfrm>
            <a:custGeom>
              <a:avLst/>
              <a:gdLst/>
              <a:ahLst/>
              <a:cxnLst/>
              <a:rect l="l" t="t" r="r" b="b"/>
              <a:pathLst>
                <a:path w="44156" h="22663" extrusionOk="0">
                  <a:moveTo>
                    <a:pt x="43311" y="553"/>
                  </a:moveTo>
                  <a:lnTo>
                    <a:pt x="26012" y="22266"/>
                  </a:lnTo>
                  <a:lnTo>
                    <a:pt x="993" y="11227"/>
                  </a:lnTo>
                  <a:lnTo>
                    <a:pt x="43311" y="553"/>
                  </a:lnTo>
                  <a:close/>
                  <a:moveTo>
                    <a:pt x="44156" y="0"/>
                  </a:moveTo>
                  <a:lnTo>
                    <a:pt x="1" y="11143"/>
                  </a:lnTo>
                  <a:lnTo>
                    <a:pt x="26106" y="22662"/>
                  </a:lnTo>
                  <a:lnTo>
                    <a:pt x="44156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557;p32">
              <a:extLst>
                <a:ext uri="{FF2B5EF4-FFF2-40B4-BE49-F238E27FC236}">
                  <a16:creationId xmlns:a16="http://schemas.microsoft.com/office/drawing/2014/main" id="{C9106EC8-763C-0B2F-F74D-397FBFC64D7C}"/>
                </a:ext>
              </a:extLst>
            </p:cNvPr>
            <p:cNvSpPr/>
            <p:nvPr/>
          </p:nvSpPr>
          <p:spPr>
            <a:xfrm>
              <a:off x="1864025" y="3783450"/>
              <a:ext cx="923400" cy="449975"/>
            </a:xfrm>
            <a:custGeom>
              <a:avLst/>
              <a:gdLst/>
              <a:ahLst/>
              <a:cxnLst/>
              <a:rect l="l" t="t" r="r" b="b"/>
              <a:pathLst>
                <a:path w="36936" h="17999" extrusionOk="0">
                  <a:moveTo>
                    <a:pt x="36424" y="387"/>
                  </a:moveTo>
                  <a:lnTo>
                    <a:pt x="29079" y="17571"/>
                  </a:lnTo>
                  <a:lnTo>
                    <a:pt x="1169" y="4424"/>
                  </a:lnTo>
                  <a:lnTo>
                    <a:pt x="36424" y="387"/>
                  </a:lnTo>
                  <a:close/>
                  <a:moveTo>
                    <a:pt x="36935" y="0"/>
                  </a:moveTo>
                  <a:lnTo>
                    <a:pt x="0" y="4236"/>
                  </a:lnTo>
                  <a:lnTo>
                    <a:pt x="29246" y="17999"/>
                  </a:lnTo>
                  <a:lnTo>
                    <a:pt x="36935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558;p32">
              <a:extLst>
                <a:ext uri="{FF2B5EF4-FFF2-40B4-BE49-F238E27FC236}">
                  <a16:creationId xmlns:a16="http://schemas.microsoft.com/office/drawing/2014/main" id="{A4D13A3B-8723-5035-E7F5-FE11CD325B73}"/>
                </a:ext>
              </a:extLst>
            </p:cNvPr>
            <p:cNvSpPr/>
            <p:nvPr/>
          </p:nvSpPr>
          <p:spPr>
            <a:xfrm>
              <a:off x="2586300" y="3782925"/>
              <a:ext cx="847475" cy="450500"/>
            </a:xfrm>
            <a:custGeom>
              <a:avLst/>
              <a:gdLst/>
              <a:ahLst/>
              <a:cxnLst/>
              <a:rect l="l" t="t" r="r" b="b"/>
              <a:pathLst>
                <a:path w="33899" h="18020" extrusionOk="0">
                  <a:moveTo>
                    <a:pt x="7877" y="429"/>
                  </a:moveTo>
                  <a:lnTo>
                    <a:pt x="32813" y="11436"/>
                  </a:lnTo>
                  <a:lnTo>
                    <a:pt x="543" y="17592"/>
                  </a:lnTo>
                  <a:lnTo>
                    <a:pt x="7877" y="429"/>
                  </a:lnTo>
                  <a:close/>
                  <a:moveTo>
                    <a:pt x="7700" y="1"/>
                  </a:moveTo>
                  <a:lnTo>
                    <a:pt x="0" y="18020"/>
                  </a:lnTo>
                  <a:lnTo>
                    <a:pt x="33899" y="11551"/>
                  </a:lnTo>
                  <a:lnTo>
                    <a:pt x="7856" y="63"/>
                  </a:lnTo>
                  <a:lnTo>
                    <a:pt x="770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559;p32">
              <a:extLst>
                <a:ext uri="{FF2B5EF4-FFF2-40B4-BE49-F238E27FC236}">
                  <a16:creationId xmlns:a16="http://schemas.microsoft.com/office/drawing/2014/main" id="{F690A295-6088-7623-DE5D-FD8DF311A2C0}"/>
                </a:ext>
              </a:extLst>
            </p:cNvPr>
            <p:cNvSpPr/>
            <p:nvPr/>
          </p:nvSpPr>
          <p:spPr>
            <a:xfrm>
              <a:off x="4528750" y="2595575"/>
              <a:ext cx="871500" cy="435900"/>
            </a:xfrm>
            <a:custGeom>
              <a:avLst/>
              <a:gdLst/>
              <a:ahLst/>
              <a:cxnLst/>
              <a:rect l="l" t="t" r="r" b="b"/>
              <a:pathLst>
                <a:path w="34860" h="17436" extrusionOk="0">
                  <a:moveTo>
                    <a:pt x="784" y="679"/>
                  </a:moveTo>
                  <a:lnTo>
                    <a:pt x="33597" y="14170"/>
                  </a:lnTo>
                  <a:lnTo>
                    <a:pt x="10633" y="17081"/>
                  </a:lnTo>
                  <a:lnTo>
                    <a:pt x="784" y="679"/>
                  </a:lnTo>
                  <a:close/>
                  <a:moveTo>
                    <a:pt x="1" y="1"/>
                  </a:moveTo>
                  <a:lnTo>
                    <a:pt x="10403" y="17341"/>
                  </a:lnTo>
                  <a:lnTo>
                    <a:pt x="10455" y="17436"/>
                  </a:lnTo>
                  <a:lnTo>
                    <a:pt x="34860" y="14337"/>
                  </a:lnTo>
                  <a:lnTo>
                    <a:pt x="460" y="1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560;p32">
              <a:extLst>
                <a:ext uri="{FF2B5EF4-FFF2-40B4-BE49-F238E27FC236}">
                  <a16:creationId xmlns:a16="http://schemas.microsoft.com/office/drawing/2014/main" id="{408B1B57-C3F4-460F-E26E-AC7282F87A24}"/>
                </a:ext>
              </a:extLst>
            </p:cNvPr>
            <p:cNvSpPr/>
            <p:nvPr/>
          </p:nvSpPr>
          <p:spPr>
            <a:xfrm>
              <a:off x="3847975" y="2596900"/>
              <a:ext cx="950000" cy="930700"/>
            </a:xfrm>
            <a:custGeom>
              <a:avLst/>
              <a:gdLst/>
              <a:ahLst/>
              <a:cxnLst/>
              <a:rect l="l" t="t" r="r" b="b"/>
              <a:pathLst>
                <a:path w="38000" h="37228" extrusionOk="0">
                  <a:moveTo>
                    <a:pt x="27607" y="574"/>
                  </a:moveTo>
                  <a:lnTo>
                    <a:pt x="37551" y="17142"/>
                  </a:lnTo>
                  <a:lnTo>
                    <a:pt x="1106" y="36278"/>
                  </a:lnTo>
                  <a:lnTo>
                    <a:pt x="27607" y="574"/>
                  </a:lnTo>
                  <a:close/>
                  <a:moveTo>
                    <a:pt x="27639" y="0"/>
                  </a:moveTo>
                  <a:lnTo>
                    <a:pt x="428" y="36653"/>
                  </a:lnTo>
                  <a:lnTo>
                    <a:pt x="0" y="37227"/>
                  </a:lnTo>
                  <a:lnTo>
                    <a:pt x="37999" y="17268"/>
                  </a:lnTo>
                  <a:lnTo>
                    <a:pt x="27639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561;p32">
              <a:extLst>
                <a:ext uri="{FF2B5EF4-FFF2-40B4-BE49-F238E27FC236}">
                  <a16:creationId xmlns:a16="http://schemas.microsoft.com/office/drawing/2014/main" id="{27C383D7-5FD7-1DEF-4573-068A78496B11}"/>
                </a:ext>
              </a:extLst>
            </p:cNvPr>
            <p:cNvSpPr/>
            <p:nvPr/>
          </p:nvSpPr>
          <p:spPr>
            <a:xfrm>
              <a:off x="3412625" y="3505675"/>
              <a:ext cx="533950" cy="663325"/>
            </a:xfrm>
            <a:custGeom>
              <a:avLst/>
              <a:gdLst/>
              <a:ahLst/>
              <a:cxnLst/>
              <a:rect l="l" t="t" r="r" b="b"/>
              <a:pathLst>
                <a:path w="21358" h="26533" extrusionOk="0">
                  <a:moveTo>
                    <a:pt x="17852" y="803"/>
                  </a:moveTo>
                  <a:lnTo>
                    <a:pt x="20982" y="26136"/>
                  </a:lnTo>
                  <a:lnTo>
                    <a:pt x="595" y="22474"/>
                  </a:lnTo>
                  <a:lnTo>
                    <a:pt x="17852" y="803"/>
                  </a:lnTo>
                  <a:close/>
                  <a:moveTo>
                    <a:pt x="18082" y="0"/>
                  </a:moveTo>
                  <a:lnTo>
                    <a:pt x="1" y="22693"/>
                  </a:lnTo>
                  <a:lnTo>
                    <a:pt x="21139" y="26491"/>
                  </a:lnTo>
                  <a:lnTo>
                    <a:pt x="21358" y="26532"/>
                  </a:lnTo>
                  <a:lnTo>
                    <a:pt x="18134" y="386"/>
                  </a:lnTo>
                  <a:lnTo>
                    <a:pt x="1808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562;p32">
              <a:extLst>
                <a:ext uri="{FF2B5EF4-FFF2-40B4-BE49-F238E27FC236}">
                  <a16:creationId xmlns:a16="http://schemas.microsoft.com/office/drawing/2014/main" id="{A272C70D-033E-EE87-8329-A46447960AA8}"/>
                </a:ext>
              </a:extLst>
            </p:cNvPr>
            <p:cNvSpPr/>
            <p:nvPr/>
          </p:nvSpPr>
          <p:spPr>
            <a:xfrm>
              <a:off x="3414725" y="4065150"/>
              <a:ext cx="537075" cy="410875"/>
            </a:xfrm>
            <a:custGeom>
              <a:avLst/>
              <a:gdLst/>
              <a:ahLst/>
              <a:cxnLst/>
              <a:rect l="l" t="t" r="r" b="b"/>
              <a:pathLst>
                <a:path w="21483" h="16435" extrusionOk="0">
                  <a:moveTo>
                    <a:pt x="439" y="408"/>
                  </a:moveTo>
                  <a:lnTo>
                    <a:pt x="20680" y="4049"/>
                  </a:lnTo>
                  <a:lnTo>
                    <a:pt x="4267" y="15892"/>
                  </a:lnTo>
                  <a:lnTo>
                    <a:pt x="439" y="408"/>
                  </a:lnTo>
                  <a:close/>
                  <a:moveTo>
                    <a:pt x="0" y="1"/>
                  </a:moveTo>
                  <a:lnTo>
                    <a:pt x="4069" y="16434"/>
                  </a:lnTo>
                  <a:lnTo>
                    <a:pt x="21483" y="38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563;p32">
              <a:extLst>
                <a:ext uri="{FF2B5EF4-FFF2-40B4-BE49-F238E27FC236}">
                  <a16:creationId xmlns:a16="http://schemas.microsoft.com/office/drawing/2014/main" id="{58C561F0-BCCA-AB88-4A07-55907AA202A9}"/>
                </a:ext>
              </a:extLst>
            </p:cNvPr>
            <p:cNvSpPr/>
            <p:nvPr/>
          </p:nvSpPr>
          <p:spPr>
            <a:xfrm>
              <a:off x="3508875" y="4157250"/>
              <a:ext cx="539950" cy="421025"/>
            </a:xfrm>
            <a:custGeom>
              <a:avLst/>
              <a:gdLst/>
              <a:ahLst/>
              <a:cxnLst/>
              <a:rect l="l" t="t" r="r" b="b"/>
              <a:pathLst>
                <a:path w="21598" h="16841" extrusionOk="0">
                  <a:moveTo>
                    <a:pt x="17216" y="543"/>
                  </a:moveTo>
                  <a:lnTo>
                    <a:pt x="21160" y="16423"/>
                  </a:lnTo>
                  <a:lnTo>
                    <a:pt x="793" y="12395"/>
                  </a:lnTo>
                  <a:lnTo>
                    <a:pt x="17216" y="543"/>
                  </a:lnTo>
                  <a:close/>
                  <a:moveTo>
                    <a:pt x="17414" y="0"/>
                  </a:moveTo>
                  <a:lnTo>
                    <a:pt x="0" y="12562"/>
                  </a:lnTo>
                  <a:lnTo>
                    <a:pt x="21598" y="16840"/>
                  </a:lnTo>
                  <a:lnTo>
                    <a:pt x="1741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564;p32">
              <a:extLst>
                <a:ext uri="{FF2B5EF4-FFF2-40B4-BE49-F238E27FC236}">
                  <a16:creationId xmlns:a16="http://schemas.microsoft.com/office/drawing/2014/main" id="{3CE07792-9411-117F-9960-4082AEEE18DA}"/>
                </a:ext>
              </a:extLst>
            </p:cNvPr>
            <p:cNvSpPr/>
            <p:nvPr/>
          </p:nvSpPr>
          <p:spPr>
            <a:xfrm>
              <a:off x="3855550" y="3498350"/>
              <a:ext cx="311450" cy="673250"/>
            </a:xfrm>
            <a:custGeom>
              <a:avLst/>
              <a:gdLst/>
              <a:ahLst/>
              <a:cxnLst/>
              <a:rect l="l" t="t" r="r" b="b"/>
              <a:pathLst>
                <a:path w="12458" h="26930" extrusionOk="0">
                  <a:moveTo>
                    <a:pt x="501" y="1388"/>
                  </a:moveTo>
                  <a:lnTo>
                    <a:pt x="12030" y="19512"/>
                  </a:lnTo>
                  <a:lnTo>
                    <a:pt x="3578" y="26314"/>
                  </a:lnTo>
                  <a:lnTo>
                    <a:pt x="501" y="1388"/>
                  </a:lnTo>
                  <a:close/>
                  <a:moveTo>
                    <a:pt x="0" y="1"/>
                  </a:moveTo>
                  <a:lnTo>
                    <a:pt x="3328" y="26930"/>
                  </a:lnTo>
                  <a:lnTo>
                    <a:pt x="12458" y="195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565;p32">
              <a:extLst>
                <a:ext uri="{FF2B5EF4-FFF2-40B4-BE49-F238E27FC236}">
                  <a16:creationId xmlns:a16="http://schemas.microsoft.com/office/drawing/2014/main" id="{4A0E543A-5847-49DB-5B14-50C9F8A2055B}"/>
                </a:ext>
              </a:extLst>
            </p:cNvPr>
            <p:cNvSpPr/>
            <p:nvPr/>
          </p:nvSpPr>
          <p:spPr>
            <a:xfrm>
              <a:off x="3937175" y="3976750"/>
              <a:ext cx="230875" cy="614800"/>
            </a:xfrm>
            <a:custGeom>
              <a:avLst/>
              <a:gdLst/>
              <a:ahLst/>
              <a:cxnLst/>
              <a:rect l="l" t="t" r="r" b="b"/>
              <a:pathLst>
                <a:path w="9235" h="24592" extrusionOk="0">
                  <a:moveTo>
                    <a:pt x="8734" y="814"/>
                  </a:moveTo>
                  <a:lnTo>
                    <a:pt x="4226" y="23110"/>
                  </a:lnTo>
                  <a:lnTo>
                    <a:pt x="366" y="7554"/>
                  </a:lnTo>
                  <a:lnTo>
                    <a:pt x="8734" y="814"/>
                  </a:lnTo>
                  <a:close/>
                  <a:moveTo>
                    <a:pt x="9234" y="0"/>
                  </a:moveTo>
                  <a:lnTo>
                    <a:pt x="0" y="7429"/>
                  </a:lnTo>
                  <a:lnTo>
                    <a:pt x="4257" y="24592"/>
                  </a:lnTo>
                  <a:lnTo>
                    <a:pt x="923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566;p32">
              <a:extLst>
                <a:ext uri="{FF2B5EF4-FFF2-40B4-BE49-F238E27FC236}">
                  <a16:creationId xmlns:a16="http://schemas.microsoft.com/office/drawing/2014/main" id="{A5464BF5-E7CA-27BA-99F9-2F41CF27B653}"/>
                </a:ext>
              </a:extLst>
            </p:cNvPr>
            <p:cNvSpPr/>
            <p:nvPr/>
          </p:nvSpPr>
          <p:spPr>
            <a:xfrm>
              <a:off x="3514875" y="4464250"/>
              <a:ext cx="538125" cy="499775"/>
            </a:xfrm>
            <a:custGeom>
              <a:avLst/>
              <a:gdLst/>
              <a:ahLst/>
              <a:cxnLst/>
              <a:rect l="l" t="t" r="r" b="b"/>
              <a:pathLst>
                <a:path w="21525" h="19991" extrusionOk="0">
                  <a:moveTo>
                    <a:pt x="324" y="397"/>
                  </a:moveTo>
                  <a:lnTo>
                    <a:pt x="20743" y="4435"/>
                  </a:lnTo>
                  <a:lnTo>
                    <a:pt x="324" y="19355"/>
                  </a:lnTo>
                  <a:lnTo>
                    <a:pt x="324" y="397"/>
                  </a:lnTo>
                  <a:close/>
                  <a:moveTo>
                    <a:pt x="1" y="0"/>
                  </a:moveTo>
                  <a:lnTo>
                    <a:pt x="1" y="19991"/>
                  </a:lnTo>
                  <a:lnTo>
                    <a:pt x="21525" y="4268"/>
                  </a:lnTo>
                  <a:lnTo>
                    <a:pt x="189" y="4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567;p32">
              <a:extLst>
                <a:ext uri="{FF2B5EF4-FFF2-40B4-BE49-F238E27FC236}">
                  <a16:creationId xmlns:a16="http://schemas.microsoft.com/office/drawing/2014/main" id="{D598AC89-F345-9C47-8633-7D97FA157165}"/>
                </a:ext>
              </a:extLst>
            </p:cNvPr>
            <p:cNvSpPr/>
            <p:nvPr/>
          </p:nvSpPr>
          <p:spPr>
            <a:xfrm>
              <a:off x="3972400" y="1879850"/>
              <a:ext cx="62625" cy="48525"/>
            </a:xfrm>
            <a:custGeom>
              <a:avLst/>
              <a:gdLst/>
              <a:ahLst/>
              <a:cxnLst/>
              <a:rect l="l" t="t" r="r" b="b"/>
              <a:pathLst>
                <a:path w="2505" h="1941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493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568;p32">
              <a:extLst>
                <a:ext uri="{FF2B5EF4-FFF2-40B4-BE49-F238E27FC236}">
                  <a16:creationId xmlns:a16="http://schemas.microsoft.com/office/drawing/2014/main" id="{2763B5B9-B9D2-67E8-12AD-A30B477FED79}"/>
                </a:ext>
              </a:extLst>
            </p:cNvPr>
            <p:cNvSpPr/>
            <p:nvPr/>
          </p:nvSpPr>
          <p:spPr>
            <a:xfrm>
              <a:off x="4899675" y="2160250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1"/>
                  </a:moveTo>
                  <a:cubicBezTo>
                    <a:pt x="0" y="1"/>
                    <a:pt x="0" y="1941"/>
                    <a:pt x="1252" y="1941"/>
                  </a:cubicBezTo>
                  <a:cubicBezTo>
                    <a:pt x="2504" y="1941"/>
                    <a:pt x="2504" y="1"/>
                    <a:pt x="1252" y="1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569;p32">
              <a:extLst>
                <a:ext uri="{FF2B5EF4-FFF2-40B4-BE49-F238E27FC236}">
                  <a16:creationId xmlns:a16="http://schemas.microsoft.com/office/drawing/2014/main" id="{83E0E164-5CAC-8EB0-1630-360DC558200B}"/>
                </a:ext>
              </a:extLst>
            </p:cNvPr>
            <p:cNvSpPr/>
            <p:nvPr/>
          </p:nvSpPr>
          <p:spPr>
            <a:xfrm>
              <a:off x="3175275" y="19635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570;p32">
              <a:extLst>
                <a:ext uri="{FF2B5EF4-FFF2-40B4-BE49-F238E27FC236}">
                  <a16:creationId xmlns:a16="http://schemas.microsoft.com/office/drawing/2014/main" id="{67E7A120-8D28-6E48-CA05-543E4E49634C}"/>
                </a:ext>
              </a:extLst>
            </p:cNvPr>
            <p:cNvSpPr/>
            <p:nvPr/>
          </p:nvSpPr>
          <p:spPr>
            <a:xfrm>
              <a:off x="3347950" y="69092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4" y="1"/>
                  </a:moveTo>
                  <a:cubicBezTo>
                    <a:pt x="0" y="1"/>
                    <a:pt x="0" y="3882"/>
                    <a:pt x="2504" y="3882"/>
                  </a:cubicBezTo>
                  <a:cubicBezTo>
                    <a:pt x="499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571;p32">
              <a:extLst>
                <a:ext uri="{FF2B5EF4-FFF2-40B4-BE49-F238E27FC236}">
                  <a16:creationId xmlns:a16="http://schemas.microsoft.com/office/drawing/2014/main" id="{A799CD66-6E04-4A87-133B-493EA008BEF2}"/>
                </a:ext>
              </a:extLst>
            </p:cNvPr>
            <p:cNvSpPr/>
            <p:nvPr/>
          </p:nvSpPr>
          <p:spPr>
            <a:xfrm>
              <a:off x="3542000" y="2381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1" y="0"/>
                    <a:pt x="1" y="3881"/>
                    <a:pt x="2505" y="3881"/>
                  </a:cubicBezTo>
                  <a:cubicBezTo>
                    <a:pt x="4998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572;p32">
              <a:extLst>
                <a:ext uri="{FF2B5EF4-FFF2-40B4-BE49-F238E27FC236}">
                  <a16:creationId xmlns:a16="http://schemas.microsoft.com/office/drawing/2014/main" id="{95CFEAA5-9C77-BFB3-F53F-43F781307817}"/>
                </a:ext>
              </a:extLst>
            </p:cNvPr>
            <p:cNvSpPr/>
            <p:nvPr/>
          </p:nvSpPr>
          <p:spPr>
            <a:xfrm>
              <a:off x="2452750" y="44287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8" y="3882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573;p32">
              <a:extLst>
                <a:ext uri="{FF2B5EF4-FFF2-40B4-BE49-F238E27FC236}">
                  <a16:creationId xmlns:a16="http://schemas.microsoft.com/office/drawing/2014/main" id="{5C8D75AB-0470-F354-DCD2-3E44CF0C1A33}"/>
                </a:ext>
              </a:extLst>
            </p:cNvPr>
            <p:cNvSpPr/>
            <p:nvPr/>
          </p:nvSpPr>
          <p:spPr>
            <a:xfrm>
              <a:off x="2226325" y="615550"/>
              <a:ext cx="125250" cy="97075"/>
            </a:xfrm>
            <a:custGeom>
              <a:avLst/>
              <a:gdLst/>
              <a:ahLst/>
              <a:cxnLst/>
              <a:rect l="l" t="t" r="r" b="b"/>
              <a:pathLst>
                <a:path w="5010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574;p32">
              <a:extLst>
                <a:ext uri="{FF2B5EF4-FFF2-40B4-BE49-F238E27FC236}">
                  <a16:creationId xmlns:a16="http://schemas.microsoft.com/office/drawing/2014/main" id="{572CAF96-EB18-D816-4C79-E144FC5DE632}"/>
                </a:ext>
              </a:extLst>
            </p:cNvPr>
            <p:cNvSpPr/>
            <p:nvPr/>
          </p:nvSpPr>
          <p:spPr>
            <a:xfrm>
              <a:off x="5321450" y="29125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5" y="0"/>
                  </a:moveTo>
                  <a:cubicBezTo>
                    <a:pt x="1" y="0"/>
                    <a:pt x="1" y="3881"/>
                    <a:pt x="2505" y="3881"/>
                  </a:cubicBezTo>
                  <a:cubicBezTo>
                    <a:pt x="4998" y="3881"/>
                    <a:pt x="4998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575;p32">
              <a:extLst>
                <a:ext uri="{FF2B5EF4-FFF2-40B4-BE49-F238E27FC236}">
                  <a16:creationId xmlns:a16="http://schemas.microsoft.com/office/drawing/2014/main" id="{01193CCF-E560-1A1F-50C0-E98826C7D3A8}"/>
                </a:ext>
              </a:extLst>
            </p:cNvPr>
            <p:cNvSpPr/>
            <p:nvPr/>
          </p:nvSpPr>
          <p:spPr>
            <a:xfrm>
              <a:off x="4717350" y="29988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1" y="0"/>
                    <a:pt x="1" y="3881"/>
                    <a:pt x="2505" y="3881"/>
                  </a:cubicBezTo>
                  <a:cubicBezTo>
                    <a:pt x="5009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576;p32">
              <a:extLst>
                <a:ext uri="{FF2B5EF4-FFF2-40B4-BE49-F238E27FC236}">
                  <a16:creationId xmlns:a16="http://schemas.microsoft.com/office/drawing/2014/main" id="{78E5F78F-D97D-C4EB-5163-B78CC460665C}"/>
                </a:ext>
              </a:extLst>
            </p:cNvPr>
            <p:cNvSpPr/>
            <p:nvPr/>
          </p:nvSpPr>
          <p:spPr>
            <a:xfrm>
              <a:off x="4102825" y="39261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7" y="3881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577;p32">
              <a:extLst>
                <a:ext uri="{FF2B5EF4-FFF2-40B4-BE49-F238E27FC236}">
                  <a16:creationId xmlns:a16="http://schemas.microsoft.com/office/drawing/2014/main" id="{722CF144-C160-2C10-3ED0-BF893380187D}"/>
                </a:ext>
              </a:extLst>
            </p:cNvPr>
            <p:cNvSpPr/>
            <p:nvPr/>
          </p:nvSpPr>
          <p:spPr>
            <a:xfrm>
              <a:off x="3347950" y="4033850"/>
              <a:ext cx="125225" cy="97325"/>
            </a:xfrm>
            <a:custGeom>
              <a:avLst/>
              <a:gdLst/>
              <a:ahLst/>
              <a:cxnLst/>
              <a:rect l="l" t="t" r="r" b="b"/>
              <a:pathLst>
                <a:path w="5009" h="3893" extrusionOk="0">
                  <a:moveTo>
                    <a:pt x="2504" y="1"/>
                  </a:moveTo>
                  <a:cubicBezTo>
                    <a:pt x="0" y="1"/>
                    <a:pt x="0" y="3893"/>
                    <a:pt x="2504" y="3893"/>
                  </a:cubicBezTo>
                  <a:cubicBezTo>
                    <a:pt x="4998" y="3893"/>
                    <a:pt x="5008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578;p32">
              <a:extLst>
                <a:ext uri="{FF2B5EF4-FFF2-40B4-BE49-F238E27FC236}">
                  <a16:creationId xmlns:a16="http://schemas.microsoft.com/office/drawing/2014/main" id="{9E405E2A-2EFC-E12E-7CF5-78A0443AFC7C}"/>
                </a:ext>
              </a:extLst>
            </p:cNvPr>
            <p:cNvSpPr/>
            <p:nvPr/>
          </p:nvSpPr>
          <p:spPr>
            <a:xfrm>
              <a:off x="2528375" y="4184900"/>
              <a:ext cx="125250" cy="97050"/>
            </a:xfrm>
            <a:custGeom>
              <a:avLst/>
              <a:gdLst/>
              <a:ahLst/>
              <a:cxnLst/>
              <a:rect l="l" t="t" r="r" b="b"/>
              <a:pathLst>
                <a:path w="5010" h="3882" extrusionOk="0">
                  <a:moveTo>
                    <a:pt x="2505" y="0"/>
                  </a:moveTo>
                  <a:cubicBezTo>
                    <a:pt x="1" y="0"/>
                    <a:pt x="1" y="3881"/>
                    <a:pt x="2505" y="3881"/>
                  </a:cubicBezTo>
                  <a:cubicBezTo>
                    <a:pt x="4998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579;p32">
              <a:extLst>
                <a:ext uri="{FF2B5EF4-FFF2-40B4-BE49-F238E27FC236}">
                  <a16:creationId xmlns:a16="http://schemas.microsoft.com/office/drawing/2014/main" id="{24E00F97-4C84-F65A-0A47-48120DA8FACE}"/>
                </a:ext>
              </a:extLst>
            </p:cNvPr>
            <p:cNvSpPr/>
            <p:nvPr/>
          </p:nvSpPr>
          <p:spPr>
            <a:xfrm>
              <a:off x="6453750" y="2006600"/>
              <a:ext cx="124975" cy="97075"/>
            </a:xfrm>
            <a:custGeom>
              <a:avLst/>
              <a:gdLst/>
              <a:ahLst/>
              <a:cxnLst/>
              <a:rect l="l" t="t" r="r" b="b"/>
              <a:pathLst>
                <a:path w="4999" h="3883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580;p32">
              <a:extLst>
                <a:ext uri="{FF2B5EF4-FFF2-40B4-BE49-F238E27FC236}">
                  <a16:creationId xmlns:a16="http://schemas.microsoft.com/office/drawing/2014/main" id="{B1C7CB93-228F-3690-6ABB-903585ED27EA}"/>
                </a:ext>
              </a:extLst>
            </p:cNvPr>
            <p:cNvSpPr/>
            <p:nvPr/>
          </p:nvSpPr>
          <p:spPr>
            <a:xfrm>
              <a:off x="5892950" y="12624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8" y="3881"/>
                    <a:pt x="499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581;p32">
              <a:extLst>
                <a:ext uri="{FF2B5EF4-FFF2-40B4-BE49-F238E27FC236}">
                  <a16:creationId xmlns:a16="http://schemas.microsoft.com/office/drawing/2014/main" id="{59E6E544-FDB6-A84F-99C5-23EEA444D91B}"/>
                </a:ext>
              </a:extLst>
            </p:cNvPr>
            <p:cNvSpPr/>
            <p:nvPr/>
          </p:nvSpPr>
          <p:spPr>
            <a:xfrm>
              <a:off x="5224425" y="1014375"/>
              <a:ext cx="124950" cy="97325"/>
            </a:xfrm>
            <a:custGeom>
              <a:avLst/>
              <a:gdLst/>
              <a:ahLst/>
              <a:cxnLst/>
              <a:rect l="l" t="t" r="r" b="b"/>
              <a:pathLst>
                <a:path w="4998" h="3893" extrusionOk="0">
                  <a:moveTo>
                    <a:pt x="2494" y="0"/>
                  </a:moveTo>
                  <a:cubicBezTo>
                    <a:pt x="0" y="0"/>
                    <a:pt x="0" y="3893"/>
                    <a:pt x="2494" y="3893"/>
                  </a:cubicBezTo>
                  <a:cubicBezTo>
                    <a:pt x="4998" y="3893"/>
                    <a:pt x="4998" y="0"/>
                    <a:pt x="249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582;p32">
              <a:extLst>
                <a:ext uri="{FF2B5EF4-FFF2-40B4-BE49-F238E27FC236}">
                  <a16:creationId xmlns:a16="http://schemas.microsoft.com/office/drawing/2014/main" id="{B3B06AC7-C858-D1ED-248C-C61A6A7B9B3D}"/>
                </a:ext>
              </a:extLst>
            </p:cNvPr>
            <p:cNvSpPr/>
            <p:nvPr/>
          </p:nvSpPr>
          <p:spPr>
            <a:xfrm>
              <a:off x="2053900" y="2146700"/>
              <a:ext cx="124975" cy="97300"/>
            </a:xfrm>
            <a:custGeom>
              <a:avLst/>
              <a:gdLst/>
              <a:ahLst/>
              <a:cxnLst/>
              <a:rect l="l" t="t" r="r" b="b"/>
              <a:pathLst>
                <a:path w="4999" h="3892" extrusionOk="0">
                  <a:moveTo>
                    <a:pt x="2505" y="0"/>
                  </a:moveTo>
                  <a:cubicBezTo>
                    <a:pt x="1" y="0"/>
                    <a:pt x="1" y="3891"/>
                    <a:pt x="2505" y="3891"/>
                  </a:cubicBezTo>
                  <a:cubicBezTo>
                    <a:pt x="4999" y="3891"/>
                    <a:pt x="499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583;p32">
              <a:extLst>
                <a:ext uri="{FF2B5EF4-FFF2-40B4-BE49-F238E27FC236}">
                  <a16:creationId xmlns:a16="http://schemas.microsoft.com/office/drawing/2014/main" id="{F917495F-53FA-DF32-1A60-8BAE9CA405D5}"/>
                </a:ext>
              </a:extLst>
            </p:cNvPr>
            <p:cNvSpPr/>
            <p:nvPr/>
          </p:nvSpPr>
          <p:spPr>
            <a:xfrm>
              <a:off x="1396075" y="207130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8" y="3882"/>
                    <a:pt x="5009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584;p32">
              <a:extLst>
                <a:ext uri="{FF2B5EF4-FFF2-40B4-BE49-F238E27FC236}">
                  <a16:creationId xmlns:a16="http://schemas.microsoft.com/office/drawing/2014/main" id="{0AD13137-588C-3349-BE0E-88C6036CAAC9}"/>
                </a:ext>
              </a:extLst>
            </p:cNvPr>
            <p:cNvSpPr/>
            <p:nvPr/>
          </p:nvSpPr>
          <p:spPr>
            <a:xfrm>
              <a:off x="1040275" y="1898900"/>
              <a:ext cx="125000" cy="97050"/>
            </a:xfrm>
            <a:custGeom>
              <a:avLst/>
              <a:gdLst/>
              <a:ahLst/>
              <a:cxnLst/>
              <a:rect l="l" t="t" r="r" b="b"/>
              <a:pathLst>
                <a:path w="5000" h="3882" extrusionOk="0">
                  <a:moveTo>
                    <a:pt x="2495" y="0"/>
                  </a:moveTo>
                  <a:cubicBezTo>
                    <a:pt x="1" y="0"/>
                    <a:pt x="1" y="3881"/>
                    <a:pt x="2495" y="3881"/>
                  </a:cubicBezTo>
                  <a:cubicBezTo>
                    <a:pt x="4999" y="3881"/>
                    <a:pt x="4999" y="0"/>
                    <a:pt x="249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585;p32">
              <a:extLst>
                <a:ext uri="{FF2B5EF4-FFF2-40B4-BE49-F238E27FC236}">
                  <a16:creationId xmlns:a16="http://schemas.microsoft.com/office/drawing/2014/main" id="{CC406DF3-4CFB-A1E8-A2A6-C8D7E0CBBC1B}"/>
                </a:ext>
              </a:extLst>
            </p:cNvPr>
            <p:cNvSpPr/>
            <p:nvPr/>
          </p:nvSpPr>
          <p:spPr>
            <a:xfrm>
              <a:off x="1299050" y="32466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1"/>
                    <a:pt x="2504" y="3881"/>
                  </a:cubicBezTo>
                  <a:cubicBezTo>
                    <a:pt x="4998" y="3881"/>
                    <a:pt x="499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586;p32">
              <a:extLst>
                <a:ext uri="{FF2B5EF4-FFF2-40B4-BE49-F238E27FC236}">
                  <a16:creationId xmlns:a16="http://schemas.microsoft.com/office/drawing/2014/main" id="{65AF944A-660A-45BD-5CB2-AA3880E5BDCC}"/>
                </a:ext>
              </a:extLst>
            </p:cNvPr>
            <p:cNvSpPr/>
            <p:nvPr/>
          </p:nvSpPr>
          <p:spPr>
            <a:xfrm>
              <a:off x="1816550" y="38507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499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587;p32">
              <a:extLst>
                <a:ext uri="{FF2B5EF4-FFF2-40B4-BE49-F238E27FC236}">
                  <a16:creationId xmlns:a16="http://schemas.microsoft.com/office/drawing/2014/main" id="{87FB2E4C-F094-0E08-56D6-8A2E3C5404E6}"/>
                </a:ext>
              </a:extLst>
            </p:cNvPr>
            <p:cNvSpPr/>
            <p:nvPr/>
          </p:nvSpPr>
          <p:spPr>
            <a:xfrm>
              <a:off x="3455650" y="4443650"/>
              <a:ext cx="125250" cy="97300"/>
            </a:xfrm>
            <a:custGeom>
              <a:avLst/>
              <a:gdLst/>
              <a:ahLst/>
              <a:cxnLst/>
              <a:rect l="l" t="t" r="r" b="b"/>
              <a:pathLst>
                <a:path w="5010" h="3892" extrusionOk="0">
                  <a:moveTo>
                    <a:pt x="2505" y="0"/>
                  </a:moveTo>
                  <a:cubicBezTo>
                    <a:pt x="12" y="0"/>
                    <a:pt x="1" y="3892"/>
                    <a:pt x="2505" y="3892"/>
                  </a:cubicBezTo>
                  <a:cubicBezTo>
                    <a:pt x="5009" y="3892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588;p32">
              <a:extLst>
                <a:ext uri="{FF2B5EF4-FFF2-40B4-BE49-F238E27FC236}">
                  <a16:creationId xmlns:a16="http://schemas.microsoft.com/office/drawing/2014/main" id="{D47AC10C-ED53-33A2-173F-5951C00AC0F1}"/>
                </a:ext>
              </a:extLst>
            </p:cNvPr>
            <p:cNvSpPr/>
            <p:nvPr/>
          </p:nvSpPr>
          <p:spPr>
            <a:xfrm>
              <a:off x="3434275" y="49074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0"/>
                  </a:moveTo>
                  <a:cubicBezTo>
                    <a:pt x="0" y="0"/>
                    <a:pt x="0" y="3882"/>
                    <a:pt x="2494" y="3882"/>
                  </a:cubicBezTo>
                  <a:cubicBezTo>
                    <a:pt x="4998" y="3882"/>
                    <a:pt x="4998" y="0"/>
                    <a:pt x="249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589;p32">
              <a:extLst>
                <a:ext uri="{FF2B5EF4-FFF2-40B4-BE49-F238E27FC236}">
                  <a16:creationId xmlns:a16="http://schemas.microsoft.com/office/drawing/2014/main" id="{69731659-6B4A-96AC-7E46-606C5B8B2AB5}"/>
                </a:ext>
              </a:extLst>
            </p:cNvPr>
            <p:cNvSpPr/>
            <p:nvPr/>
          </p:nvSpPr>
          <p:spPr>
            <a:xfrm>
              <a:off x="3973450" y="4529975"/>
              <a:ext cx="124950" cy="97050"/>
            </a:xfrm>
            <a:custGeom>
              <a:avLst/>
              <a:gdLst/>
              <a:ahLst/>
              <a:cxnLst/>
              <a:rect l="l" t="t" r="r" b="b"/>
              <a:pathLst>
                <a:path w="4998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7" y="3882"/>
                    <a:pt x="4997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590;p32">
              <a:extLst>
                <a:ext uri="{FF2B5EF4-FFF2-40B4-BE49-F238E27FC236}">
                  <a16:creationId xmlns:a16="http://schemas.microsoft.com/office/drawing/2014/main" id="{46A02956-25F2-1801-3DC9-58F7AFE36E19}"/>
                </a:ext>
              </a:extLst>
            </p:cNvPr>
            <p:cNvSpPr/>
            <p:nvPr/>
          </p:nvSpPr>
          <p:spPr>
            <a:xfrm>
              <a:off x="4393900" y="432175"/>
              <a:ext cx="125250" cy="97050"/>
            </a:xfrm>
            <a:custGeom>
              <a:avLst/>
              <a:gdLst/>
              <a:ahLst/>
              <a:cxnLst/>
              <a:rect l="l" t="t" r="r" b="b"/>
              <a:pathLst>
                <a:path w="5010" h="3882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591;p32">
              <a:extLst>
                <a:ext uri="{FF2B5EF4-FFF2-40B4-BE49-F238E27FC236}">
                  <a16:creationId xmlns:a16="http://schemas.microsoft.com/office/drawing/2014/main" id="{F77C3190-C607-7805-B2BB-3D467CFEE3B9}"/>
                </a:ext>
              </a:extLst>
            </p:cNvPr>
            <p:cNvSpPr/>
            <p:nvPr/>
          </p:nvSpPr>
          <p:spPr>
            <a:xfrm>
              <a:off x="5461525" y="7989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499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592;p32">
              <a:extLst>
                <a:ext uri="{FF2B5EF4-FFF2-40B4-BE49-F238E27FC236}">
                  <a16:creationId xmlns:a16="http://schemas.microsoft.com/office/drawing/2014/main" id="{67CE23D0-E262-7657-E244-DF6829CA13C8}"/>
                </a:ext>
              </a:extLst>
            </p:cNvPr>
            <p:cNvSpPr/>
            <p:nvPr/>
          </p:nvSpPr>
          <p:spPr>
            <a:xfrm>
              <a:off x="2582375" y="115470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1"/>
                  </a:moveTo>
                  <a:cubicBezTo>
                    <a:pt x="0" y="1"/>
                    <a:pt x="0" y="3882"/>
                    <a:pt x="2494" y="3882"/>
                  </a:cubicBezTo>
                  <a:cubicBezTo>
                    <a:pt x="4998" y="3882"/>
                    <a:pt x="4998" y="1"/>
                    <a:pt x="249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593;p32">
              <a:extLst>
                <a:ext uri="{FF2B5EF4-FFF2-40B4-BE49-F238E27FC236}">
                  <a16:creationId xmlns:a16="http://schemas.microsoft.com/office/drawing/2014/main" id="{8C877A5F-7EA8-E61D-01AE-9C6E8604F625}"/>
                </a:ext>
              </a:extLst>
            </p:cNvPr>
            <p:cNvSpPr/>
            <p:nvPr/>
          </p:nvSpPr>
          <p:spPr>
            <a:xfrm>
              <a:off x="1676475" y="111167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5" y="1"/>
                  </a:moveTo>
                  <a:cubicBezTo>
                    <a:pt x="1" y="1"/>
                    <a:pt x="1" y="3882"/>
                    <a:pt x="2505" y="3882"/>
                  </a:cubicBezTo>
                  <a:cubicBezTo>
                    <a:pt x="4998" y="3882"/>
                    <a:pt x="4998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594;p32">
              <a:extLst>
                <a:ext uri="{FF2B5EF4-FFF2-40B4-BE49-F238E27FC236}">
                  <a16:creationId xmlns:a16="http://schemas.microsoft.com/office/drawing/2014/main" id="{977CD23D-EDFB-3D4C-DB12-A625F5653892}"/>
                </a:ext>
              </a:extLst>
            </p:cNvPr>
            <p:cNvSpPr/>
            <p:nvPr/>
          </p:nvSpPr>
          <p:spPr>
            <a:xfrm>
              <a:off x="1827500" y="157517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595;p32">
              <a:extLst>
                <a:ext uri="{FF2B5EF4-FFF2-40B4-BE49-F238E27FC236}">
                  <a16:creationId xmlns:a16="http://schemas.microsoft.com/office/drawing/2014/main" id="{DF22D269-AD64-33D6-B19B-3616C739BD56}"/>
                </a:ext>
              </a:extLst>
            </p:cNvPr>
            <p:cNvSpPr/>
            <p:nvPr/>
          </p:nvSpPr>
          <p:spPr>
            <a:xfrm>
              <a:off x="1114625" y="2861125"/>
              <a:ext cx="62650" cy="48525"/>
            </a:xfrm>
            <a:custGeom>
              <a:avLst/>
              <a:gdLst/>
              <a:ahLst/>
              <a:cxnLst/>
              <a:rect l="l" t="t" r="r" b="b"/>
              <a:pathLst>
                <a:path w="2506" h="1941" extrusionOk="0">
                  <a:moveTo>
                    <a:pt x="1253" y="0"/>
                  </a:moveTo>
                  <a:cubicBezTo>
                    <a:pt x="1" y="0"/>
                    <a:pt x="1" y="1941"/>
                    <a:pt x="1253" y="1941"/>
                  </a:cubicBezTo>
                  <a:cubicBezTo>
                    <a:pt x="2494" y="1941"/>
                    <a:pt x="2505" y="0"/>
                    <a:pt x="125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596;p32">
              <a:extLst>
                <a:ext uri="{FF2B5EF4-FFF2-40B4-BE49-F238E27FC236}">
                  <a16:creationId xmlns:a16="http://schemas.microsoft.com/office/drawing/2014/main" id="{750DEA27-66DD-E014-5E4B-9BF058137CF9}"/>
                </a:ext>
              </a:extLst>
            </p:cNvPr>
            <p:cNvSpPr/>
            <p:nvPr/>
          </p:nvSpPr>
          <p:spPr>
            <a:xfrm>
              <a:off x="1082300" y="2365275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493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597;p32">
              <a:extLst>
                <a:ext uri="{FF2B5EF4-FFF2-40B4-BE49-F238E27FC236}">
                  <a16:creationId xmlns:a16="http://schemas.microsoft.com/office/drawing/2014/main" id="{D0F971FF-0E15-FE5C-7CCC-C995698DB7B8}"/>
                </a:ext>
              </a:extLst>
            </p:cNvPr>
            <p:cNvSpPr/>
            <p:nvPr/>
          </p:nvSpPr>
          <p:spPr>
            <a:xfrm>
              <a:off x="1750825" y="2753400"/>
              <a:ext cx="62625" cy="48550"/>
            </a:xfrm>
            <a:custGeom>
              <a:avLst/>
              <a:gdLst/>
              <a:ahLst/>
              <a:cxnLst/>
              <a:rect l="l" t="t" r="r" b="b"/>
              <a:pathLst>
                <a:path w="2505" h="1942" extrusionOk="0">
                  <a:moveTo>
                    <a:pt x="1252" y="1"/>
                  </a:moveTo>
                  <a:cubicBezTo>
                    <a:pt x="0" y="1"/>
                    <a:pt x="0" y="1941"/>
                    <a:pt x="1252" y="1941"/>
                  </a:cubicBezTo>
                  <a:cubicBezTo>
                    <a:pt x="2504" y="1941"/>
                    <a:pt x="2504" y="1"/>
                    <a:pt x="1252" y="1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598;p32">
              <a:extLst>
                <a:ext uri="{FF2B5EF4-FFF2-40B4-BE49-F238E27FC236}">
                  <a16:creationId xmlns:a16="http://schemas.microsoft.com/office/drawing/2014/main" id="{93C0C7E2-E916-D555-7D57-7BFD4D30E37D}"/>
                </a:ext>
              </a:extLst>
            </p:cNvPr>
            <p:cNvSpPr/>
            <p:nvPr/>
          </p:nvSpPr>
          <p:spPr>
            <a:xfrm>
              <a:off x="2387000" y="3335600"/>
              <a:ext cx="62650" cy="48800"/>
            </a:xfrm>
            <a:custGeom>
              <a:avLst/>
              <a:gdLst/>
              <a:ahLst/>
              <a:cxnLst/>
              <a:rect l="l" t="t" r="r" b="b"/>
              <a:pathLst>
                <a:path w="2506" h="1952" extrusionOk="0">
                  <a:moveTo>
                    <a:pt x="1253" y="0"/>
                  </a:moveTo>
                  <a:cubicBezTo>
                    <a:pt x="11" y="0"/>
                    <a:pt x="1" y="1951"/>
                    <a:pt x="1253" y="1951"/>
                  </a:cubicBezTo>
                  <a:cubicBezTo>
                    <a:pt x="2505" y="1951"/>
                    <a:pt x="2505" y="0"/>
                    <a:pt x="1253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599;p32">
              <a:extLst>
                <a:ext uri="{FF2B5EF4-FFF2-40B4-BE49-F238E27FC236}">
                  <a16:creationId xmlns:a16="http://schemas.microsoft.com/office/drawing/2014/main" id="{03A8DA9C-A5A7-0FF2-5AF5-4223B76B4B39}"/>
                </a:ext>
              </a:extLst>
            </p:cNvPr>
            <p:cNvSpPr/>
            <p:nvPr/>
          </p:nvSpPr>
          <p:spPr>
            <a:xfrm>
              <a:off x="3325250" y="2570025"/>
              <a:ext cx="62625" cy="48525"/>
            </a:xfrm>
            <a:custGeom>
              <a:avLst/>
              <a:gdLst/>
              <a:ahLst/>
              <a:cxnLst/>
              <a:rect l="l" t="t" r="r" b="b"/>
              <a:pathLst>
                <a:path w="2505" h="1941" extrusionOk="0">
                  <a:moveTo>
                    <a:pt x="1252" y="0"/>
                  </a:moveTo>
                  <a:cubicBezTo>
                    <a:pt x="0" y="0"/>
                    <a:pt x="0" y="1941"/>
                    <a:pt x="1252" y="1941"/>
                  </a:cubicBezTo>
                  <a:cubicBezTo>
                    <a:pt x="2504" y="1941"/>
                    <a:pt x="2504" y="0"/>
                    <a:pt x="1252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600;p32">
              <a:extLst>
                <a:ext uri="{FF2B5EF4-FFF2-40B4-BE49-F238E27FC236}">
                  <a16:creationId xmlns:a16="http://schemas.microsoft.com/office/drawing/2014/main" id="{21EDBF27-9709-660A-B37B-2EF368A35547}"/>
                </a:ext>
              </a:extLst>
            </p:cNvPr>
            <p:cNvSpPr/>
            <p:nvPr/>
          </p:nvSpPr>
          <p:spPr>
            <a:xfrm>
              <a:off x="2606125" y="2589325"/>
              <a:ext cx="224350" cy="424425"/>
            </a:xfrm>
            <a:custGeom>
              <a:avLst/>
              <a:gdLst/>
              <a:ahLst/>
              <a:cxnLst/>
              <a:rect l="l" t="t" r="r" b="b"/>
              <a:pathLst>
                <a:path w="8974" h="16977" extrusionOk="0">
                  <a:moveTo>
                    <a:pt x="8795" y="0"/>
                  </a:moveTo>
                  <a:lnTo>
                    <a:pt x="0" y="16976"/>
                  </a:lnTo>
                  <a:lnTo>
                    <a:pt x="8973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601;p32">
              <a:extLst>
                <a:ext uri="{FF2B5EF4-FFF2-40B4-BE49-F238E27FC236}">
                  <a16:creationId xmlns:a16="http://schemas.microsoft.com/office/drawing/2014/main" id="{7926E32B-7BE0-B273-A128-E302986C6A78}"/>
                </a:ext>
              </a:extLst>
            </p:cNvPr>
            <p:cNvSpPr/>
            <p:nvPr/>
          </p:nvSpPr>
          <p:spPr>
            <a:xfrm>
              <a:off x="2426150" y="2589325"/>
              <a:ext cx="399875" cy="751250"/>
            </a:xfrm>
            <a:custGeom>
              <a:avLst/>
              <a:gdLst/>
              <a:ahLst/>
              <a:cxnLst/>
              <a:rect l="l" t="t" r="r" b="b"/>
              <a:pathLst>
                <a:path w="15995" h="30050" extrusionOk="0">
                  <a:moveTo>
                    <a:pt x="15806" y="0"/>
                  </a:moveTo>
                  <a:lnTo>
                    <a:pt x="0" y="29903"/>
                  </a:lnTo>
                  <a:cubicBezTo>
                    <a:pt x="104" y="29935"/>
                    <a:pt x="198" y="29987"/>
                    <a:pt x="281" y="30049"/>
                  </a:cubicBezTo>
                  <a:lnTo>
                    <a:pt x="7199" y="16976"/>
                  </a:lnTo>
                  <a:lnTo>
                    <a:pt x="1599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602;p32">
              <a:extLst>
                <a:ext uri="{FF2B5EF4-FFF2-40B4-BE49-F238E27FC236}">
                  <a16:creationId xmlns:a16="http://schemas.microsoft.com/office/drawing/2014/main" id="{DE110945-E272-48B6-1089-8869149FECF1}"/>
                </a:ext>
              </a:extLst>
            </p:cNvPr>
            <p:cNvSpPr/>
            <p:nvPr/>
          </p:nvSpPr>
          <p:spPr>
            <a:xfrm>
              <a:off x="2821300" y="2583325"/>
              <a:ext cx="10200" cy="6025"/>
            </a:xfrm>
            <a:custGeom>
              <a:avLst/>
              <a:gdLst/>
              <a:ahLst/>
              <a:cxnLst/>
              <a:rect l="l" t="t" r="r" b="b"/>
              <a:pathLst>
                <a:path w="408" h="241" extrusionOk="0">
                  <a:moveTo>
                    <a:pt x="126" y="1"/>
                  </a:moveTo>
                  <a:lnTo>
                    <a:pt x="0" y="240"/>
                  </a:lnTo>
                  <a:lnTo>
                    <a:pt x="366" y="240"/>
                  </a:lnTo>
                  <a:lnTo>
                    <a:pt x="408" y="157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603;p32">
              <a:extLst>
                <a:ext uri="{FF2B5EF4-FFF2-40B4-BE49-F238E27FC236}">
                  <a16:creationId xmlns:a16="http://schemas.microsoft.com/office/drawing/2014/main" id="{F46B35AD-0DB5-ECE4-57A2-BE3FFF254381}"/>
                </a:ext>
              </a:extLst>
            </p:cNvPr>
            <p:cNvSpPr/>
            <p:nvPr/>
          </p:nvSpPr>
          <p:spPr>
            <a:xfrm>
              <a:off x="2414650" y="3336900"/>
              <a:ext cx="18550" cy="25050"/>
            </a:xfrm>
            <a:custGeom>
              <a:avLst/>
              <a:gdLst/>
              <a:ahLst/>
              <a:cxnLst/>
              <a:rect l="l" t="t" r="r" b="b"/>
              <a:pathLst>
                <a:path w="742" h="1002" extrusionOk="0">
                  <a:moveTo>
                    <a:pt x="460" y="0"/>
                  </a:moveTo>
                  <a:lnTo>
                    <a:pt x="1" y="846"/>
                  </a:lnTo>
                  <a:lnTo>
                    <a:pt x="293" y="1002"/>
                  </a:lnTo>
                  <a:lnTo>
                    <a:pt x="741" y="146"/>
                  </a:lnTo>
                  <a:cubicBezTo>
                    <a:pt x="658" y="84"/>
                    <a:pt x="564" y="32"/>
                    <a:pt x="460" y="0"/>
                  </a:cubicBez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604;p32">
              <a:extLst>
                <a:ext uri="{FF2B5EF4-FFF2-40B4-BE49-F238E27FC236}">
                  <a16:creationId xmlns:a16="http://schemas.microsoft.com/office/drawing/2014/main" id="{835E9856-CADE-E4D8-F412-93BFED7C5FAD}"/>
                </a:ext>
              </a:extLst>
            </p:cNvPr>
            <p:cNvSpPr/>
            <p:nvPr/>
          </p:nvSpPr>
          <p:spPr>
            <a:xfrm>
              <a:off x="4229575" y="933500"/>
              <a:ext cx="124975" cy="97075"/>
            </a:xfrm>
            <a:custGeom>
              <a:avLst/>
              <a:gdLst/>
              <a:ahLst/>
              <a:cxnLst/>
              <a:rect l="l" t="t" r="r" b="b"/>
              <a:pathLst>
                <a:path w="4999" h="3883" extrusionOk="0">
                  <a:moveTo>
                    <a:pt x="2505" y="1"/>
                  </a:moveTo>
                  <a:cubicBezTo>
                    <a:pt x="1" y="1"/>
                    <a:pt x="1" y="3882"/>
                    <a:pt x="2505" y="3882"/>
                  </a:cubicBezTo>
                  <a:cubicBezTo>
                    <a:pt x="4998" y="3882"/>
                    <a:pt x="4998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605;p32">
              <a:extLst>
                <a:ext uri="{FF2B5EF4-FFF2-40B4-BE49-F238E27FC236}">
                  <a16:creationId xmlns:a16="http://schemas.microsoft.com/office/drawing/2014/main" id="{89929CCA-4D93-CCD2-4D6C-4EC826D9B01E}"/>
                </a:ext>
              </a:extLst>
            </p:cNvPr>
            <p:cNvSpPr/>
            <p:nvPr/>
          </p:nvSpPr>
          <p:spPr>
            <a:xfrm>
              <a:off x="3792675" y="34733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500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606;p32">
              <a:extLst>
                <a:ext uri="{FF2B5EF4-FFF2-40B4-BE49-F238E27FC236}">
                  <a16:creationId xmlns:a16="http://schemas.microsoft.com/office/drawing/2014/main" id="{5CA57DA2-8051-235C-99E9-97719596F0D5}"/>
                </a:ext>
              </a:extLst>
            </p:cNvPr>
            <p:cNvSpPr/>
            <p:nvPr/>
          </p:nvSpPr>
          <p:spPr>
            <a:xfrm>
              <a:off x="2716975" y="37482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0"/>
                  </a:moveTo>
                  <a:cubicBezTo>
                    <a:pt x="11" y="0"/>
                    <a:pt x="0" y="3882"/>
                    <a:pt x="2504" y="3882"/>
                  </a:cubicBezTo>
                  <a:cubicBezTo>
                    <a:pt x="5008" y="3882"/>
                    <a:pt x="500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607;p32">
              <a:extLst>
                <a:ext uri="{FF2B5EF4-FFF2-40B4-BE49-F238E27FC236}">
                  <a16:creationId xmlns:a16="http://schemas.microsoft.com/office/drawing/2014/main" id="{B30E7424-DDF0-79A7-5CDF-B38D36DD5750}"/>
                </a:ext>
              </a:extLst>
            </p:cNvPr>
            <p:cNvSpPr/>
            <p:nvPr/>
          </p:nvSpPr>
          <p:spPr>
            <a:xfrm>
              <a:off x="2749300" y="25431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0"/>
                  </a:moveTo>
                  <a:cubicBezTo>
                    <a:pt x="12" y="0"/>
                    <a:pt x="1" y="3881"/>
                    <a:pt x="2505" y="3881"/>
                  </a:cubicBezTo>
                  <a:cubicBezTo>
                    <a:pt x="5009" y="3881"/>
                    <a:pt x="5009" y="0"/>
                    <a:pt x="2505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608;p32">
              <a:extLst>
                <a:ext uri="{FF2B5EF4-FFF2-40B4-BE49-F238E27FC236}">
                  <a16:creationId xmlns:a16="http://schemas.microsoft.com/office/drawing/2014/main" id="{964000BD-8D2B-3D55-C6BE-8561059C9BF8}"/>
                </a:ext>
              </a:extLst>
            </p:cNvPr>
            <p:cNvSpPr/>
            <p:nvPr/>
          </p:nvSpPr>
          <p:spPr>
            <a:xfrm>
              <a:off x="1374425" y="1475525"/>
              <a:ext cx="125225" cy="97075"/>
            </a:xfrm>
            <a:custGeom>
              <a:avLst/>
              <a:gdLst/>
              <a:ahLst/>
              <a:cxnLst/>
              <a:rect l="l" t="t" r="r" b="b"/>
              <a:pathLst>
                <a:path w="5009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609;p32">
              <a:extLst>
                <a:ext uri="{FF2B5EF4-FFF2-40B4-BE49-F238E27FC236}">
                  <a16:creationId xmlns:a16="http://schemas.microsoft.com/office/drawing/2014/main" id="{31A075F0-C44F-2D86-4D35-11EC0DB4D9F9}"/>
                </a:ext>
              </a:extLst>
            </p:cNvPr>
            <p:cNvSpPr/>
            <p:nvPr/>
          </p:nvSpPr>
          <p:spPr>
            <a:xfrm>
              <a:off x="3016400" y="407925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5" y="1"/>
                  </a:moveTo>
                  <a:cubicBezTo>
                    <a:pt x="1" y="1"/>
                    <a:pt x="1" y="3882"/>
                    <a:pt x="2495" y="3882"/>
                  </a:cubicBezTo>
                  <a:cubicBezTo>
                    <a:pt x="4999" y="3882"/>
                    <a:pt x="4999" y="1"/>
                    <a:pt x="249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610;p32">
              <a:extLst>
                <a:ext uri="{FF2B5EF4-FFF2-40B4-BE49-F238E27FC236}">
                  <a16:creationId xmlns:a16="http://schemas.microsoft.com/office/drawing/2014/main" id="{755BF609-8FB3-8136-7D0F-45A4EA44A1C0}"/>
                </a:ext>
              </a:extLst>
            </p:cNvPr>
            <p:cNvSpPr/>
            <p:nvPr/>
          </p:nvSpPr>
          <p:spPr>
            <a:xfrm>
              <a:off x="5774275" y="290702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1"/>
                  </a:moveTo>
                  <a:cubicBezTo>
                    <a:pt x="0" y="1"/>
                    <a:pt x="0" y="3882"/>
                    <a:pt x="2505" y="3882"/>
                  </a:cubicBezTo>
                  <a:cubicBezTo>
                    <a:pt x="4998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611;p32">
              <a:extLst>
                <a:ext uri="{FF2B5EF4-FFF2-40B4-BE49-F238E27FC236}">
                  <a16:creationId xmlns:a16="http://schemas.microsoft.com/office/drawing/2014/main" id="{86A72D89-236C-EC41-EEB5-97CD7148B848}"/>
                </a:ext>
              </a:extLst>
            </p:cNvPr>
            <p:cNvSpPr/>
            <p:nvPr/>
          </p:nvSpPr>
          <p:spPr>
            <a:xfrm>
              <a:off x="6186650" y="2607850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612;p32">
              <a:extLst>
                <a:ext uri="{FF2B5EF4-FFF2-40B4-BE49-F238E27FC236}">
                  <a16:creationId xmlns:a16="http://schemas.microsoft.com/office/drawing/2014/main" id="{B40C2DE6-B099-808F-01F7-E38B834169AE}"/>
                </a:ext>
              </a:extLst>
            </p:cNvPr>
            <p:cNvSpPr/>
            <p:nvPr/>
          </p:nvSpPr>
          <p:spPr>
            <a:xfrm>
              <a:off x="6267775" y="155640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494" y="0"/>
                  </a:moveTo>
                  <a:cubicBezTo>
                    <a:pt x="1" y="0"/>
                    <a:pt x="1" y="3882"/>
                    <a:pt x="2494" y="3882"/>
                  </a:cubicBezTo>
                  <a:cubicBezTo>
                    <a:pt x="4998" y="3882"/>
                    <a:pt x="4998" y="0"/>
                    <a:pt x="249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613;p32">
              <a:extLst>
                <a:ext uri="{FF2B5EF4-FFF2-40B4-BE49-F238E27FC236}">
                  <a16:creationId xmlns:a16="http://schemas.microsoft.com/office/drawing/2014/main" id="{9A246C60-8EBE-4F9E-F03B-930AF55FEBE3}"/>
                </a:ext>
              </a:extLst>
            </p:cNvPr>
            <p:cNvSpPr/>
            <p:nvPr/>
          </p:nvSpPr>
          <p:spPr>
            <a:xfrm>
              <a:off x="3881625" y="4136375"/>
              <a:ext cx="125225" cy="97050"/>
            </a:xfrm>
            <a:custGeom>
              <a:avLst/>
              <a:gdLst/>
              <a:ahLst/>
              <a:cxnLst/>
              <a:rect l="l" t="t" r="r" b="b"/>
              <a:pathLst>
                <a:path w="5009" h="3882" extrusionOk="0">
                  <a:moveTo>
                    <a:pt x="2504" y="1"/>
                  </a:moveTo>
                  <a:cubicBezTo>
                    <a:pt x="10" y="1"/>
                    <a:pt x="0" y="3882"/>
                    <a:pt x="2504" y="3882"/>
                  </a:cubicBezTo>
                  <a:cubicBezTo>
                    <a:pt x="5009" y="3882"/>
                    <a:pt x="5009" y="1"/>
                    <a:pt x="250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614;p32">
              <a:extLst>
                <a:ext uri="{FF2B5EF4-FFF2-40B4-BE49-F238E27FC236}">
                  <a16:creationId xmlns:a16="http://schemas.microsoft.com/office/drawing/2014/main" id="{91203EA7-CBF8-AE43-37C0-56A175B5D971}"/>
                </a:ext>
              </a:extLst>
            </p:cNvPr>
            <p:cNvSpPr/>
            <p:nvPr/>
          </p:nvSpPr>
          <p:spPr>
            <a:xfrm>
              <a:off x="1633175" y="3392450"/>
              <a:ext cx="125250" cy="97075"/>
            </a:xfrm>
            <a:custGeom>
              <a:avLst/>
              <a:gdLst/>
              <a:ahLst/>
              <a:cxnLst/>
              <a:rect l="l" t="t" r="r" b="b"/>
              <a:pathLst>
                <a:path w="5010" h="3883" extrusionOk="0">
                  <a:moveTo>
                    <a:pt x="2505" y="1"/>
                  </a:moveTo>
                  <a:cubicBezTo>
                    <a:pt x="11" y="1"/>
                    <a:pt x="1" y="3882"/>
                    <a:pt x="2505" y="3882"/>
                  </a:cubicBezTo>
                  <a:cubicBezTo>
                    <a:pt x="5009" y="3882"/>
                    <a:pt x="5009" y="1"/>
                    <a:pt x="2505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615;p32">
              <a:extLst>
                <a:ext uri="{FF2B5EF4-FFF2-40B4-BE49-F238E27FC236}">
                  <a16:creationId xmlns:a16="http://schemas.microsoft.com/office/drawing/2014/main" id="{3C98B9D4-BEBC-9850-4A78-DF874DB531FE}"/>
                </a:ext>
              </a:extLst>
            </p:cNvPr>
            <p:cNvSpPr/>
            <p:nvPr/>
          </p:nvSpPr>
          <p:spPr>
            <a:xfrm>
              <a:off x="2021575" y="860750"/>
              <a:ext cx="124975" cy="97050"/>
            </a:xfrm>
            <a:custGeom>
              <a:avLst/>
              <a:gdLst/>
              <a:ahLst/>
              <a:cxnLst/>
              <a:rect l="l" t="t" r="r" b="b"/>
              <a:pathLst>
                <a:path w="4999" h="3882" extrusionOk="0">
                  <a:moveTo>
                    <a:pt x="2504" y="0"/>
                  </a:moveTo>
                  <a:cubicBezTo>
                    <a:pt x="0" y="0"/>
                    <a:pt x="0" y="3882"/>
                    <a:pt x="2504" y="3882"/>
                  </a:cubicBezTo>
                  <a:cubicBezTo>
                    <a:pt x="4998" y="3882"/>
                    <a:pt x="4998" y="0"/>
                    <a:pt x="2504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616;p32">
              <a:extLst>
                <a:ext uri="{FF2B5EF4-FFF2-40B4-BE49-F238E27FC236}">
                  <a16:creationId xmlns:a16="http://schemas.microsoft.com/office/drawing/2014/main" id="{804798A3-B42A-AAA6-85E9-6A0D98AE445D}"/>
                </a:ext>
              </a:extLst>
            </p:cNvPr>
            <p:cNvSpPr/>
            <p:nvPr/>
          </p:nvSpPr>
          <p:spPr>
            <a:xfrm>
              <a:off x="1801425" y="5462725"/>
              <a:ext cx="5225" cy="1600"/>
            </a:xfrm>
            <a:custGeom>
              <a:avLst/>
              <a:gdLst/>
              <a:ahLst/>
              <a:cxnLst/>
              <a:rect l="l" t="t" r="r" b="b"/>
              <a:pathLst>
                <a:path w="209" h="64" extrusionOk="0">
                  <a:moveTo>
                    <a:pt x="105" y="1"/>
                  </a:moveTo>
                  <a:lnTo>
                    <a:pt x="157" y="22"/>
                  </a:lnTo>
                  <a:lnTo>
                    <a:pt x="209" y="1"/>
                  </a:lnTo>
                  <a:close/>
                  <a:moveTo>
                    <a:pt x="0" y="1"/>
                  </a:moveTo>
                  <a:lnTo>
                    <a:pt x="21" y="64"/>
                  </a:lnTo>
                  <a:lnTo>
                    <a:pt x="84" y="64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617;p32">
              <a:extLst>
                <a:ext uri="{FF2B5EF4-FFF2-40B4-BE49-F238E27FC236}">
                  <a16:creationId xmlns:a16="http://schemas.microsoft.com/office/drawing/2014/main" id="{06392EB3-2E17-157A-6759-8D67C210883D}"/>
                </a:ext>
              </a:extLst>
            </p:cNvPr>
            <p:cNvSpPr/>
            <p:nvPr/>
          </p:nvSpPr>
          <p:spPr>
            <a:xfrm>
              <a:off x="1803500" y="5462725"/>
              <a:ext cx="1875" cy="1600"/>
            </a:xfrm>
            <a:custGeom>
              <a:avLst/>
              <a:gdLst/>
              <a:ahLst/>
              <a:cxnLst/>
              <a:rect l="l" t="t" r="r" b="b"/>
              <a:pathLst>
                <a:path w="75" h="64" extrusionOk="0">
                  <a:moveTo>
                    <a:pt x="22" y="1"/>
                  </a:moveTo>
                  <a:lnTo>
                    <a:pt x="1" y="64"/>
                  </a:lnTo>
                  <a:lnTo>
                    <a:pt x="74" y="2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618;p32">
              <a:extLst>
                <a:ext uri="{FF2B5EF4-FFF2-40B4-BE49-F238E27FC236}">
                  <a16:creationId xmlns:a16="http://schemas.microsoft.com/office/drawing/2014/main" id="{4D1CA2CE-3FE7-0530-938C-698FFFAC4512}"/>
                </a:ext>
              </a:extLst>
            </p:cNvPr>
            <p:cNvSpPr/>
            <p:nvPr/>
          </p:nvSpPr>
          <p:spPr>
            <a:xfrm>
              <a:off x="1800375" y="5464050"/>
              <a:ext cx="2100" cy="3925"/>
            </a:xfrm>
            <a:custGeom>
              <a:avLst/>
              <a:gdLst/>
              <a:ahLst/>
              <a:cxnLst/>
              <a:rect l="l" t="t" r="r" b="b"/>
              <a:pathLst>
                <a:path w="84" h="157" extrusionOk="0">
                  <a:moveTo>
                    <a:pt x="0" y="1"/>
                  </a:moveTo>
                  <a:lnTo>
                    <a:pt x="0" y="157"/>
                  </a:lnTo>
                  <a:lnTo>
                    <a:pt x="84" y="63"/>
                  </a:lnTo>
                  <a:lnTo>
                    <a:pt x="63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619;p32">
              <a:extLst>
                <a:ext uri="{FF2B5EF4-FFF2-40B4-BE49-F238E27FC236}">
                  <a16:creationId xmlns:a16="http://schemas.microsoft.com/office/drawing/2014/main" id="{2CE66E23-2A9C-D068-FEB5-4FB8054A619F}"/>
                </a:ext>
              </a:extLst>
            </p:cNvPr>
            <p:cNvSpPr/>
            <p:nvPr/>
          </p:nvSpPr>
          <p:spPr>
            <a:xfrm>
              <a:off x="1801950" y="5464300"/>
              <a:ext cx="1575" cy="1350"/>
            </a:xfrm>
            <a:custGeom>
              <a:avLst/>
              <a:gdLst/>
              <a:ahLst/>
              <a:cxnLst/>
              <a:rect l="l" t="t" r="r" b="b"/>
              <a:pathLst>
                <a:path w="63" h="54" extrusionOk="0">
                  <a:moveTo>
                    <a:pt x="0" y="1"/>
                  </a:moveTo>
                  <a:lnTo>
                    <a:pt x="21" y="53"/>
                  </a:lnTo>
                  <a:lnTo>
                    <a:pt x="6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620;p32">
              <a:extLst>
                <a:ext uri="{FF2B5EF4-FFF2-40B4-BE49-F238E27FC236}">
                  <a16:creationId xmlns:a16="http://schemas.microsoft.com/office/drawing/2014/main" id="{70E89471-839A-2F1E-0FA0-23C48283EEDB}"/>
                </a:ext>
              </a:extLst>
            </p:cNvPr>
            <p:cNvSpPr/>
            <p:nvPr/>
          </p:nvSpPr>
          <p:spPr>
            <a:xfrm>
              <a:off x="1803500" y="5464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621;p32">
              <a:extLst>
                <a:ext uri="{FF2B5EF4-FFF2-40B4-BE49-F238E27FC236}">
                  <a16:creationId xmlns:a16="http://schemas.microsoft.com/office/drawing/2014/main" id="{B79D5ED8-03A0-69C1-6BB6-3EB61178E845}"/>
                </a:ext>
              </a:extLst>
            </p:cNvPr>
            <p:cNvSpPr/>
            <p:nvPr/>
          </p:nvSpPr>
          <p:spPr>
            <a:xfrm>
              <a:off x="1807150" y="5464825"/>
              <a:ext cx="4475" cy="1075"/>
            </a:xfrm>
            <a:custGeom>
              <a:avLst/>
              <a:gdLst/>
              <a:ahLst/>
              <a:cxnLst/>
              <a:rect l="l" t="t" r="r" b="b"/>
              <a:pathLst>
                <a:path w="179" h="43" extrusionOk="0">
                  <a:moveTo>
                    <a:pt x="84" y="0"/>
                  </a:moveTo>
                  <a:lnTo>
                    <a:pt x="1" y="42"/>
                  </a:lnTo>
                  <a:lnTo>
                    <a:pt x="179" y="42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622;p32">
              <a:extLst>
                <a:ext uri="{FF2B5EF4-FFF2-40B4-BE49-F238E27FC236}">
                  <a16:creationId xmlns:a16="http://schemas.microsoft.com/office/drawing/2014/main" id="{456ADD66-C5D4-BF54-DC58-4F0527A04EFF}"/>
                </a:ext>
              </a:extLst>
            </p:cNvPr>
            <p:cNvSpPr/>
            <p:nvPr/>
          </p:nvSpPr>
          <p:spPr>
            <a:xfrm>
              <a:off x="1806375" y="5465875"/>
              <a:ext cx="800" cy="275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1" y="0"/>
                  </a:moveTo>
                  <a:lnTo>
                    <a:pt x="1" y="1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623;p32">
              <a:extLst>
                <a:ext uri="{FF2B5EF4-FFF2-40B4-BE49-F238E27FC236}">
                  <a16:creationId xmlns:a16="http://schemas.microsoft.com/office/drawing/2014/main" id="{F57FC0EB-F8D6-D2AD-6AB1-363683C96C04}"/>
                </a:ext>
              </a:extLst>
            </p:cNvPr>
            <p:cNvSpPr/>
            <p:nvPr/>
          </p:nvSpPr>
          <p:spPr>
            <a:xfrm>
              <a:off x="1805350" y="5462725"/>
              <a:ext cx="8100" cy="2125"/>
            </a:xfrm>
            <a:custGeom>
              <a:avLst/>
              <a:gdLst/>
              <a:ahLst/>
              <a:cxnLst/>
              <a:rect l="l" t="t" r="r" b="b"/>
              <a:pathLst>
                <a:path w="324" h="85" extrusionOk="0">
                  <a:moveTo>
                    <a:pt x="52" y="1"/>
                  </a:moveTo>
                  <a:lnTo>
                    <a:pt x="0" y="22"/>
                  </a:lnTo>
                  <a:lnTo>
                    <a:pt x="156" y="84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624;p32">
              <a:extLst>
                <a:ext uri="{FF2B5EF4-FFF2-40B4-BE49-F238E27FC236}">
                  <a16:creationId xmlns:a16="http://schemas.microsoft.com/office/drawing/2014/main" id="{97BA0F3D-82C6-A5E1-3801-3777CAE95ED2}"/>
                </a:ext>
              </a:extLst>
            </p:cNvPr>
            <p:cNvSpPr/>
            <p:nvPr/>
          </p:nvSpPr>
          <p:spPr>
            <a:xfrm>
              <a:off x="1803500" y="5463250"/>
              <a:ext cx="5775" cy="2650"/>
            </a:xfrm>
            <a:custGeom>
              <a:avLst/>
              <a:gdLst/>
              <a:ahLst/>
              <a:cxnLst/>
              <a:rect l="l" t="t" r="r" b="b"/>
              <a:pathLst>
                <a:path w="231" h="106" extrusionOk="0">
                  <a:moveTo>
                    <a:pt x="74" y="1"/>
                  </a:moveTo>
                  <a:lnTo>
                    <a:pt x="1" y="43"/>
                  </a:lnTo>
                  <a:lnTo>
                    <a:pt x="126" y="43"/>
                  </a:lnTo>
                  <a:lnTo>
                    <a:pt x="116" y="105"/>
                  </a:lnTo>
                  <a:lnTo>
                    <a:pt x="147" y="105"/>
                  </a:lnTo>
                  <a:lnTo>
                    <a:pt x="230" y="63"/>
                  </a:lnTo>
                  <a:lnTo>
                    <a:pt x="7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625;p32">
              <a:extLst>
                <a:ext uri="{FF2B5EF4-FFF2-40B4-BE49-F238E27FC236}">
                  <a16:creationId xmlns:a16="http://schemas.microsoft.com/office/drawing/2014/main" id="{D99B3231-6B95-6C8D-B41D-AE15DAC571F6}"/>
                </a:ext>
              </a:extLst>
            </p:cNvPr>
            <p:cNvSpPr/>
            <p:nvPr/>
          </p:nvSpPr>
          <p:spPr>
            <a:xfrm>
              <a:off x="1806100" y="5466900"/>
              <a:ext cx="300" cy="1075"/>
            </a:xfrm>
            <a:custGeom>
              <a:avLst/>
              <a:gdLst/>
              <a:ahLst/>
              <a:cxnLst/>
              <a:rect l="l" t="t" r="r" b="b"/>
              <a:pathLst>
                <a:path w="12" h="43" extrusionOk="0">
                  <a:moveTo>
                    <a:pt x="1" y="1"/>
                  </a:moveTo>
                  <a:lnTo>
                    <a:pt x="12" y="43"/>
                  </a:lnTo>
                  <a:lnTo>
                    <a:pt x="1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626;p32">
              <a:extLst>
                <a:ext uri="{FF2B5EF4-FFF2-40B4-BE49-F238E27FC236}">
                  <a16:creationId xmlns:a16="http://schemas.microsoft.com/office/drawing/2014/main" id="{44E0976F-2FBE-66D7-82DE-983F001138BC}"/>
                </a:ext>
              </a:extLst>
            </p:cNvPr>
            <p:cNvSpPr/>
            <p:nvPr/>
          </p:nvSpPr>
          <p:spPr>
            <a:xfrm>
              <a:off x="1805850" y="5466125"/>
              <a:ext cx="550" cy="800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1"/>
                  </a:moveTo>
                  <a:lnTo>
                    <a:pt x="1" y="11"/>
                  </a:lnTo>
                  <a:lnTo>
                    <a:pt x="11" y="32"/>
                  </a:lnTo>
                  <a:lnTo>
                    <a:pt x="22" y="32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627;p32">
              <a:extLst>
                <a:ext uri="{FF2B5EF4-FFF2-40B4-BE49-F238E27FC236}">
                  <a16:creationId xmlns:a16="http://schemas.microsoft.com/office/drawing/2014/main" id="{7521A57F-1C54-D728-CB69-22C14DECBBE4}"/>
                </a:ext>
              </a:extLst>
            </p:cNvPr>
            <p:cNvSpPr/>
            <p:nvPr/>
          </p:nvSpPr>
          <p:spPr>
            <a:xfrm>
              <a:off x="1803500" y="5466650"/>
              <a:ext cx="2900" cy="9425"/>
            </a:xfrm>
            <a:custGeom>
              <a:avLst/>
              <a:gdLst/>
              <a:ahLst/>
              <a:cxnLst/>
              <a:rect l="l" t="t" r="r" b="b"/>
              <a:pathLst>
                <a:path w="116" h="377" extrusionOk="0">
                  <a:moveTo>
                    <a:pt x="74" y="1"/>
                  </a:moveTo>
                  <a:lnTo>
                    <a:pt x="1" y="84"/>
                  </a:lnTo>
                  <a:lnTo>
                    <a:pt x="105" y="376"/>
                  </a:lnTo>
                  <a:lnTo>
                    <a:pt x="116" y="53"/>
                  </a:lnTo>
                  <a:lnTo>
                    <a:pt x="105" y="11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628;p32">
              <a:extLst>
                <a:ext uri="{FF2B5EF4-FFF2-40B4-BE49-F238E27FC236}">
                  <a16:creationId xmlns:a16="http://schemas.microsoft.com/office/drawing/2014/main" id="{7EB3EC95-0128-04E5-4F39-2E657EC642BD}"/>
                </a:ext>
              </a:extLst>
            </p:cNvPr>
            <p:cNvSpPr/>
            <p:nvPr/>
          </p:nvSpPr>
          <p:spPr>
            <a:xfrm>
              <a:off x="1805600" y="5466375"/>
              <a:ext cx="525" cy="550"/>
            </a:xfrm>
            <a:custGeom>
              <a:avLst/>
              <a:gdLst/>
              <a:ahLst/>
              <a:cxnLst/>
              <a:rect l="l" t="t" r="r" b="b"/>
              <a:pathLst>
                <a:path w="21" h="22" extrusionOk="0">
                  <a:moveTo>
                    <a:pt x="11" y="1"/>
                  </a:moveTo>
                  <a:lnTo>
                    <a:pt x="0" y="12"/>
                  </a:lnTo>
                  <a:lnTo>
                    <a:pt x="21" y="22"/>
                  </a:lnTo>
                  <a:lnTo>
                    <a:pt x="21" y="22"/>
                  </a:lnTo>
                  <a:lnTo>
                    <a:pt x="11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629;p32">
              <a:extLst>
                <a:ext uri="{FF2B5EF4-FFF2-40B4-BE49-F238E27FC236}">
                  <a16:creationId xmlns:a16="http://schemas.microsoft.com/office/drawing/2014/main" id="{015E527F-DBC3-7102-A22F-5458624BBCEF}"/>
                </a:ext>
              </a:extLst>
            </p:cNvPr>
            <p:cNvSpPr/>
            <p:nvPr/>
          </p:nvSpPr>
          <p:spPr>
            <a:xfrm>
              <a:off x="1800125" y="5465625"/>
              <a:ext cx="3400" cy="7050"/>
            </a:xfrm>
            <a:custGeom>
              <a:avLst/>
              <a:gdLst/>
              <a:ahLst/>
              <a:cxnLst/>
              <a:rect l="l" t="t" r="r" b="b"/>
              <a:pathLst>
                <a:path w="136" h="282" extrusionOk="0">
                  <a:moveTo>
                    <a:pt x="94" y="0"/>
                  </a:moveTo>
                  <a:lnTo>
                    <a:pt x="10" y="94"/>
                  </a:lnTo>
                  <a:lnTo>
                    <a:pt x="0" y="281"/>
                  </a:lnTo>
                  <a:lnTo>
                    <a:pt x="136" y="125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630;p32">
              <a:extLst>
                <a:ext uri="{FF2B5EF4-FFF2-40B4-BE49-F238E27FC236}">
                  <a16:creationId xmlns:a16="http://schemas.microsoft.com/office/drawing/2014/main" id="{F6006BD0-DF41-CFC3-8ED4-F712EADE93CE}"/>
                </a:ext>
              </a:extLst>
            </p:cNvPr>
            <p:cNvSpPr/>
            <p:nvPr/>
          </p:nvSpPr>
          <p:spPr>
            <a:xfrm>
              <a:off x="1805600" y="5465875"/>
              <a:ext cx="800" cy="525"/>
            </a:xfrm>
            <a:custGeom>
              <a:avLst/>
              <a:gdLst/>
              <a:ahLst/>
              <a:cxnLst/>
              <a:rect l="l" t="t" r="r" b="b"/>
              <a:pathLst>
                <a:path w="32" h="21" extrusionOk="0">
                  <a:moveTo>
                    <a:pt x="0" y="0"/>
                  </a:moveTo>
                  <a:lnTo>
                    <a:pt x="11" y="21"/>
                  </a:lnTo>
                  <a:lnTo>
                    <a:pt x="32" y="11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631;p32">
              <a:extLst>
                <a:ext uri="{FF2B5EF4-FFF2-40B4-BE49-F238E27FC236}">
                  <a16:creationId xmlns:a16="http://schemas.microsoft.com/office/drawing/2014/main" id="{E29E157C-EA27-4154-EC2B-5B6261A8CD50}"/>
                </a:ext>
              </a:extLst>
            </p:cNvPr>
            <p:cNvSpPr/>
            <p:nvPr/>
          </p:nvSpPr>
          <p:spPr>
            <a:xfrm>
              <a:off x="1802450" y="5464300"/>
              <a:ext cx="3175" cy="4475"/>
            </a:xfrm>
            <a:custGeom>
              <a:avLst/>
              <a:gdLst/>
              <a:ahLst/>
              <a:cxnLst/>
              <a:rect l="l" t="t" r="r" b="b"/>
              <a:pathLst>
                <a:path w="127" h="179" extrusionOk="0">
                  <a:moveTo>
                    <a:pt x="43" y="1"/>
                  </a:moveTo>
                  <a:lnTo>
                    <a:pt x="1" y="53"/>
                  </a:lnTo>
                  <a:lnTo>
                    <a:pt x="43" y="178"/>
                  </a:lnTo>
                  <a:lnTo>
                    <a:pt x="116" y="95"/>
                  </a:lnTo>
                  <a:lnTo>
                    <a:pt x="126" y="95"/>
                  </a:lnTo>
                  <a:lnTo>
                    <a:pt x="22" y="53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632;p32">
              <a:extLst>
                <a:ext uri="{FF2B5EF4-FFF2-40B4-BE49-F238E27FC236}">
                  <a16:creationId xmlns:a16="http://schemas.microsoft.com/office/drawing/2014/main" id="{EBD2C90B-55EE-4121-3E64-078EF87420CC}"/>
                </a:ext>
              </a:extLst>
            </p:cNvPr>
            <p:cNvSpPr/>
            <p:nvPr/>
          </p:nvSpPr>
          <p:spPr>
            <a:xfrm>
              <a:off x="1802975" y="5464300"/>
              <a:ext cx="3675" cy="2375"/>
            </a:xfrm>
            <a:custGeom>
              <a:avLst/>
              <a:gdLst/>
              <a:ahLst/>
              <a:cxnLst/>
              <a:rect l="l" t="t" r="r" b="b"/>
              <a:pathLst>
                <a:path w="147" h="95" extrusionOk="0">
                  <a:moveTo>
                    <a:pt x="22" y="1"/>
                  </a:moveTo>
                  <a:lnTo>
                    <a:pt x="1" y="53"/>
                  </a:lnTo>
                  <a:lnTo>
                    <a:pt x="105" y="95"/>
                  </a:lnTo>
                  <a:lnTo>
                    <a:pt x="116" y="84"/>
                  </a:lnTo>
                  <a:lnTo>
                    <a:pt x="105" y="63"/>
                  </a:lnTo>
                  <a:lnTo>
                    <a:pt x="137" y="63"/>
                  </a:lnTo>
                  <a:lnTo>
                    <a:pt x="147" y="1"/>
                  </a:lnTo>
                  <a:close/>
                </a:path>
              </a:pathLst>
            </a:custGeom>
            <a:solidFill>
              <a:schemeClr val="lt2">
                <a:alpha val="0"/>
              </a:schemeClr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46349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eep Learning vs. Machine Learning – What's The Difference?">
            <a:extLst>
              <a:ext uri="{FF2B5EF4-FFF2-40B4-BE49-F238E27FC236}">
                <a16:creationId xmlns:a16="http://schemas.microsoft.com/office/drawing/2014/main" id="{5FFB71FB-FC83-4951-C243-1C6D90D340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250" y="0"/>
            <a:ext cx="51435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2144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/>
              <a:t>Types of machine </a:t>
            </a:r>
            <a:r>
              <a:rPr lang="fr-FR" sz="4000" dirty="0" err="1"/>
              <a:t>learning</a:t>
            </a:r>
            <a:endParaRPr sz="4000" dirty="0"/>
          </a:p>
        </p:txBody>
      </p:sp>
      <p:sp>
        <p:nvSpPr>
          <p:cNvPr id="175" name="Google Shape;175;p30"/>
          <p:cNvSpPr txBox="1">
            <a:spLocks noGrp="1"/>
          </p:cNvSpPr>
          <p:nvPr>
            <p:ph type="subTitle" idx="1"/>
          </p:nvPr>
        </p:nvSpPr>
        <p:spPr>
          <a:xfrm>
            <a:off x="4917750" y="3290550"/>
            <a:ext cx="2026800" cy="5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</a:t>
            </a:r>
            <a:r>
              <a:rPr lang="en" dirty="0"/>
              <a:t>omain and application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433716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7" name="Google Shape;137;p27"/>
          <p:cNvCxnSpPr/>
          <p:nvPr/>
        </p:nvCxnSpPr>
        <p:spPr>
          <a:xfrm>
            <a:off x="1276009" y="3401308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ECB654B-EBBC-9973-41F1-B70999B65B8D}"/>
              </a:ext>
            </a:extLst>
          </p:cNvPr>
          <p:cNvSpPr txBox="1"/>
          <p:nvPr/>
        </p:nvSpPr>
        <p:spPr>
          <a:xfrm>
            <a:off x="579866" y="525557"/>
            <a:ext cx="422259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>
                <a:solidFill>
                  <a:schemeClr val="accent4">
                    <a:lumMod val="10000"/>
                  </a:schemeClr>
                </a:solidFill>
              </a:rPr>
              <a:t>1. </a:t>
            </a:r>
            <a:r>
              <a:rPr lang="fr-FR" sz="1800" b="1" dirty="0" err="1">
                <a:solidFill>
                  <a:schemeClr val="accent4">
                    <a:lumMod val="10000"/>
                  </a:schemeClr>
                </a:solidFill>
              </a:rPr>
              <a:t>Supervised</a:t>
            </a:r>
            <a:r>
              <a:rPr lang="fr-FR" sz="1800" b="1" dirty="0">
                <a:solidFill>
                  <a:schemeClr val="accent4">
                    <a:lumMod val="10000"/>
                  </a:schemeClr>
                </a:solidFill>
              </a:rPr>
              <a:t> </a:t>
            </a:r>
            <a:r>
              <a:rPr lang="fr-FR" sz="1800" b="1" dirty="0" err="1">
                <a:solidFill>
                  <a:schemeClr val="accent4">
                    <a:lumMod val="10000"/>
                  </a:schemeClr>
                </a:solidFill>
              </a:rPr>
              <a:t>learning</a:t>
            </a:r>
            <a:r>
              <a:rPr lang="fr-FR" sz="1800" b="1" dirty="0">
                <a:solidFill>
                  <a:schemeClr val="accent4">
                    <a:lumMod val="10000"/>
                  </a:schemeClr>
                </a:solidFill>
              </a:rPr>
              <a:t> </a:t>
            </a:r>
            <a:r>
              <a:rPr lang="fr-FR" sz="1800" dirty="0">
                <a:solidFill>
                  <a:schemeClr val="accent4">
                    <a:lumMod val="10000"/>
                  </a:schemeClr>
                </a:solidFill>
              </a:rPr>
              <a:t>: </a:t>
            </a:r>
          </a:p>
          <a:p>
            <a:pPr lvl="5"/>
            <a:r>
              <a:rPr lang="en-US" sz="1800" dirty="0">
                <a:solidFill>
                  <a:schemeClr val="tx2"/>
                </a:solidFill>
              </a:rPr>
              <a:t>	Classification </a:t>
            </a:r>
          </a:p>
          <a:p>
            <a:pPr lvl="1"/>
            <a:r>
              <a:rPr lang="en-US" sz="1800" dirty="0">
                <a:solidFill>
                  <a:schemeClr val="tx2"/>
                </a:solidFill>
              </a:rPr>
              <a:t>	Regression </a:t>
            </a:r>
          </a:p>
          <a:p>
            <a:pPr lvl="1"/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b="1" dirty="0">
                <a:solidFill>
                  <a:schemeClr val="accent4">
                    <a:lumMod val="10000"/>
                  </a:schemeClr>
                </a:solidFill>
              </a:rPr>
              <a:t>2. Unsupervised learning : </a:t>
            </a:r>
          </a:p>
          <a:p>
            <a:pPr lvl="4"/>
            <a:r>
              <a:rPr lang="en-US" sz="1800" dirty="0">
                <a:solidFill>
                  <a:schemeClr val="tx2"/>
                </a:solidFill>
              </a:rPr>
              <a:t>	Clustering</a:t>
            </a:r>
          </a:p>
          <a:p>
            <a:r>
              <a:rPr lang="en-US" sz="1800" dirty="0">
                <a:solidFill>
                  <a:schemeClr val="tx2"/>
                </a:solidFill>
              </a:rPr>
              <a:t>	Dimensionality reduction </a:t>
            </a:r>
          </a:p>
          <a:p>
            <a:endParaRPr lang="en-US" sz="1800" dirty="0">
              <a:solidFill>
                <a:schemeClr val="tx2"/>
              </a:solidFill>
            </a:endParaRPr>
          </a:p>
          <a:p>
            <a:r>
              <a:rPr lang="en-US" sz="1800" b="1" dirty="0">
                <a:solidFill>
                  <a:schemeClr val="accent4">
                    <a:lumMod val="10000"/>
                  </a:schemeClr>
                </a:solidFill>
              </a:rPr>
              <a:t>3. Reinforcement Learning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eep Learning - Image Classification Tutorial step by step (for Beginners)  (python / TensorFlow) - YouTube">
            <a:extLst>
              <a:ext uri="{FF2B5EF4-FFF2-40B4-BE49-F238E27FC236}">
                <a16:creationId xmlns:a16="http://schemas.microsoft.com/office/drawing/2014/main" id="{96B87E4E-2780-0E22-FE5D-42A0AA1D9A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566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/>
              <a:t>Convolution neural network  </a:t>
            </a:r>
            <a:endParaRPr sz="4000" dirty="0"/>
          </a:p>
        </p:txBody>
      </p:sp>
      <p:sp>
        <p:nvSpPr>
          <p:cNvPr id="175" name="Google Shape;175;p30"/>
          <p:cNvSpPr txBox="1">
            <a:spLocks noGrp="1"/>
          </p:cNvSpPr>
          <p:nvPr>
            <p:ph type="subTitle" idx="1"/>
          </p:nvPr>
        </p:nvSpPr>
        <p:spPr>
          <a:xfrm>
            <a:off x="4917750" y="3290550"/>
            <a:ext cx="2026800" cy="5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architecture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4272328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onvolutional Neural Networks: Architectures, Types &amp; Examples">
            <a:extLst>
              <a:ext uri="{FF2B5EF4-FFF2-40B4-BE49-F238E27FC236}">
                <a16:creationId xmlns:a16="http://schemas.microsoft.com/office/drawing/2014/main" id="{ACA96A30-B101-01B9-A03D-DDC17A7FF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2713" y="0"/>
            <a:ext cx="6378575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7586928"/>
      </p:ext>
    </p:extLst>
  </p:cSld>
  <p:clrMapOvr>
    <a:masterClrMapping/>
  </p:clrMapOvr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162</Words>
  <Application>Microsoft Office PowerPoint</Application>
  <PresentationFormat>On-screen Show (16:9)</PresentationFormat>
  <Paragraphs>32</Paragraphs>
  <Slides>20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Fira Sans Condensed Light</vt:lpstr>
      <vt:lpstr>Rajdhani</vt:lpstr>
      <vt:lpstr>arial</vt:lpstr>
      <vt:lpstr>Advent Pro Light</vt:lpstr>
      <vt:lpstr>arial</vt:lpstr>
      <vt:lpstr>Anton</vt:lpstr>
      <vt:lpstr>Ai Tech Agency by Slidesgo</vt:lpstr>
      <vt:lpstr>Machine Learning</vt:lpstr>
      <vt:lpstr>What is machine learning</vt:lpstr>
      <vt:lpstr>PowerPoint Presentation</vt:lpstr>
      <vt:lpstr>PowerPoint Presentation</vt:lpstr>
      <vt:lpstr>Types of machine learning</vt:lpstr>
      <vt:lpstr>PowerPoint Presentation</vt:lpstr>
      <vt:lpstr>PowerPoint Presentation</vt:lpstr>
      <vt:lpstr>Convolution neural network  </vt:lpstr>
      <vt:lpstr>PowerPoint Presentation</vt:lpstr>
      <vt:lpstr>PowerPoint Presentation</vt:lpstr>
      <vt:lpstr>HOW DO WE DO IT?</vt:lpstr>
      <vt:lpstr>PowerPoint Presentation</vt:lpstr>
      <vt:lpstr>PowerPoint Presentation</vt:lpstr>
      <vt:lpstr>PowerPoint Presentation</vt:lpstr>
      <vt:lpstr>PowerPoint Presentation</vt:lpstr>
      <vt:lpstr>Evaluation</vt:lpstr>
      <vt:lpstr>PowerPoint Presentation</vt:lpstr>
      <vt:lpstr>PowerPoint Presentation</vt:lpstr>
      <vt:lpstr>PowerPoint Presentation</vt:lpstr>
      <vt:lpstr>Thanks for your attention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SATELLITES IMAGE CLASSIFICATION</dc:title>
  <cp:lastModifiedBy>hafedh</cp:lastModifiedBy>
  <cp:revision>4</cp:revision>
  <dcterms:modified xsi:type="dcterms:W3CDTF">2022-11-18T12:14:33Z</dcterms:modified>
</cp:coreProperties>
</file>